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62" r:id="rId7"/>
    <p:sldId id="277" r:id="rId8"/>
    <p:sldId id="270" r:id="rId9"/>
    <p:sldId id="280" r:id="rId10"/>
    <p:sldId id="284" r:id="rId11"/>
    <p:sldId id="259" r:id="rId12"/>
    <p:sldId id="265" r:id="rId13"/>
    <p:sldId id="266" r:id="rId14"/>
    <p:sldId id="267" r:id="rId15"/>
    <p:sldId id="281" r:id="rId16"/>
    <p:sldId id="285" r:id="rId17"/>
    <p:sldId id="268" r:id="rId18"/>
    <p:sldId id="269" r:id="rId19"/>
    <p:sldId id="271" r:id="rId20"/>
    <p:sldId id="276" r:id="rId21"/>
    <p:sldId id="272" r:id="rId22"/>
    <p:sldId id="273" r:id="rId23"/>
    <p:sldId id="274" r:id="rId24"/>
    <p:sldId id="275" r:id="rId25"/>
    <p:sldId id="278" r:id="rId26"/>
    <p:sldId id="283" r:id="rId27"/>
    <p:sldId id="2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37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Project Plan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Worker Hours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  <c:pt idx="3">
                  <c:v>Phase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2-4FD8-9387-262BCAE9C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Contract Costs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  <c:pt idx="3">
                  <c:v>Phase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C2-4FD8-9387-262BCAE9C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Timeline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  <c:pt idx="3">
                  <c:v>Phase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C2-4FD8-9387-262BCAE9C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999472"/>
        <c:axId val="541004720"/>
      </c:lineChart>
      <c:catAx>
        <c:axId val="5409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004720"/>
        <c:crosses val="autoZero"/>
        <c:auto val="1"/>
        <c:lblAlgn val="ctr"/>
        <c:lblOffset val="100"/>
        <c:noMultiLvlLbl val="0"/>
      </c:catAx>
      <c:valAx>
        <c:axId val="54100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Work</a:t>
            </a:r>
            <a:r>
              <a:rPr lang="en-US" baseline="0" dirty="0" smtClean="0"/>
              <a:t> H</a:t>
            </a:r>
            <a:r>
              <a:rPr lang="en-US" dirty="0" smtClean="0"/>
              <a:t>ours</a:t>
            </a:r>
            <a:r>
              <a:rPr lang="en-US" baseline="0" dirty="0" smtClean="0"/>
              <a:t> Report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 Hours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E7-41D1-8DB9-7B2C3B187D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Hours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28</c:v>
                </c:pt>
                <c:pt idx="1">
                  <c:v>92</c:v>
                </c:pt>
                <c:pt idx="2">
                  <c:v>36</c:v>
                </c:pt>
                <c:pt idx="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E7-41D1-8DB9-7B2C3B187D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Pending Hours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57</c:v>
                </c:pt>
                <c:pt idx="1">
                  <c:v>76</c:v>
                </c:pt>
                <c:pt idx="2">
                  <c:v>25</c:v>
                </c:pt>
                <c:pt idx="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E7-41D1-8DB9-7B2C3B187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954504"/>
        <c:axId val="622953192"/>
      </c:lineChart>
      <c:catAx>
        <c:axId val="62295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953192"/>
        <c:crosses val="autoZero"/>
        <c:auto val="1"/>
        <c:lblAlgn val="ctr"/>
        <c:lblOffset val="100"/>
        <c:noMultiLvlLbl val="0"/>
      </c:catAx>
      <c:valAx>
        <c:axId val="62295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95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Project Management Definition &amp; Process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5 Stages of Project Management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Tools for a Successful Project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4BAFE6E9-B5EA-4790-AB9B-EDAF3308E56F}">
      <dgm:prSet/>
      <dgm:spPr/>
      <dgm:t>
        <a:bodyPr/>
        <a:lstStyle/>
        <a:p>
          <a:r>
            <a:rPr lang="en-US" dirty="0" smtClean="0"/>
            <a:t>Project Maintenance &amp; Review</a:t>
          </a:r>
          <a:endParaRPr lang="en-US" dirty="0"/>
        </a:p>
      </dgm:t>
    </dgm:pt>
    <dgm:pt modelId="{3D55FF46-7C62-4806-9BA5-27924EA503FA}" type="parTrans" cxnId="{4E8335DC-A51B-4633-BDCA-093D140648A3}">
      <dgm:prSet/>
      <dgm:spPr/>
      <dgm:t>
        <a:bodyPr/>
        <a:lstStyle/>
        <a:p>
          <a:endParaRPr lang="en-US"/>
        </a:p>
      </dgm:t>
    </dgm:pt>
    <dgm:pt modelId="{E51F162B-008B-4F8B-B527-ECA1E6E861F2}" type="sibTrans" cxnId="{4E8335DC-A51B-4633-BDCA-093D140648A3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D8F56-D6B7-417A-923A-010E4B5FF0CD}" type="pres">
      <dgm:prSet presAssocID="{AAC263CB-8256-4B03-92FE-1622698FB3E9}" presName="compNode" presStyleCnt="0"/>
      <dgm:spPr/>
      <dgm:t>
        <a:bodyPr/>
        <a:lstStyle/>
        <a:p>
          <a:endParaRPr lang="en-US"/>
        </a:p>
      </dgm:t>
    </dgm:pt>
    <dgm:pt modelId="{08450877-B8C0-4FE2-B6DB-B88F20C8574C}" type="pres">
      <dgm:prSet presAssocID="{AAC263CB-8256-4B03-92FE-1622698FB3E9}" presName="bgRect" presStyleLbl="bgShp" presStyleIdx="0" presStyleCnt="4"/>
      <dgm:spPr/>
      <dgm:t>
        <a:bodyPr/>
        <a:lstStyle/>
        <a:p>
          <a:endParaRPr lang="en-US"/>
        </a:p>
      </dgm:t>
    </dgm:pt>
    <dgm:pt modelId="{BB7E5F84-64F2-4718-BACC-301BBCDC9D3A}" type="pres">
      <dgm:prSet presAssocID="{AAC263CB-8256-4B03-92FE-1622698FB3E9}" presName="iconRect" presStyleLbl="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D7E1920B-5F09-4283-BAA8-B0012E66F14A}" type="pres">
      <dgm:prSet presAssocID="{AAC263CB-8256-4B03-92FE-1622698FB3E9}" presName="spaceRect" presStyleCnt="0"/>
      <dgm:spPr/>
      <dgm:t>
        <a:bodyPr/>
        <a:lstStyle/>
        <a:p>
          <a:endParaRPr lang="en-US"/>
        </a:p>
      </dgm:t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497209-36D8-474C-9F50-43B26DAE367B}" type="pres">
      <dgm:prSet presAssocID="{808B76D0-8EC7-469A-93AC-7A6017188A9D}" presName="sibTrans" presStyleCnt="0"/>
      <dgm:spPr/>
      <dgm:t>
        <a:bodyPr/>
        <a:lstStyle/>
        <a:p>
          <a:endParaRPr lang="en-US"/>
        </a:p>
      </dgm:t>
    </dgm:pt>
    <dgm:pt modelId="{FB1D870E-AB7C-40E3-AA7F-3EC612E6F71C}" type="pres">
      <dgm:prSet presAssocID="{4E8D2E69-0173-4BD3-B96A-7A9C5DD12B47}" presName="compNode" presStyleCnt="0"/>
      <dgm:spPr/>
      <dgm:t>
        <a:bodyPr/>
        <a:lstStyle/>
        <a:p>
          <a:endParaRPr lang="en-US"/>
        </a:p>
      </dgm:t>
    </dgm:pt>
    <dgm:pt modelId="{B9A40EDB-694E-464C-8356-AEE8787842F2}" type="pres">
      <dgm:prSet presAssocID="{4E8D2E69-0173-4BD3-B96A-7A9C5DD12B47}" presName="bgRect" presStyleLbl="bgShp" presStyleIdx="1" presStyleCnt="4" custLinFactNeighborX="-5095" custLinFactNeighborY="1420"/>
      <dgm:spPr/>
      <dgm:t>
        <a:bodyPr/>
        <a:lstStyle/>
        <a:p>
          <a:endParaRPr lang="en-US"/>
        </a:p>
      </dgm:t>
    </dgm:pt>
    <dgm:pt modelId="{8B8D9FA1-74BB-4EA5-B65F-49B870DCE4EB}" type="pres">
      <dgm:prSet presAssocID="{4E8D2E69-0173-4BD3-B96A-7A9C5DD12B47}" presName="iconRect" presStyleLbl="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  <dgm:t>
        <a:bodyPr/>
        <a:lstStyle/>
        <a:p>
          <a:endParaRPr lang="en-US"/>
        </a:p>
      </dgm:t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49AED6-7C24-47EC-B39A-6EC2169AAAEC}" type="pres">
      <dgm:prSet presAssocID="{FEF1E80E-8A9E-4B0A-817C-2A4CFDCF3FB2}" presName="sibTrans" presStyleCnt="0"/>
      <dgm:spPr/>
      <dgm:t>
        <a:bodyPr/>
        <a:lstStyle/>
        <a:p>
          <a:endParaRPr lang="en-US"/>
        </a:p>
      </dgm:t>
    </dgm:pt>
    <dgm:pt modelId="{344EF6F7-386A-468B-9D66-8046D158DFC8}" type="pres">
      <dgm:prSet presAssocID="{93A6A030-ABAB-4EFA-B539-0FDB3E07C1EF}" presName="compNode" presStyleCnt="0"/>
      <dgm:spPr/>
      <dgm:t>
        <a:bodyPr/>
        <a:lstStyle/>
        <a:p>
          <a:endParaRPr lang="en-US"/>
        </a:p>
      </dgm:t>
    </dgm:pt>
    <dgm:pt modelId="{9DD6C5DE-B838-492F-B4A8-49E4DE8C5CF5}" type="pres">
      <dgm:prSet presAssocID="{93A6A030-ABAB-4EFA-B539-0FDB3E07C1EF}" presName="bgRect" presStyleLbl="bgShp" presStyleIdx="2" presStyleCnt="4"/>
      <dgm:spPr/>
      <dgm:t>
        <a:bodyPr/>
        <a:lstStyle/>
        <a:p>
          <a:endParaRPr lang="en-US"/>
        </a:p>
      </dgm:t>
    </dgm:pt>
    <dgm:pt modelId="{3CD2D8A7-CAF8-4A2F-A324-BDF8CFA66908}" type="pres">
      <dgm:prSet presAssocID="{93A6A030-ABAB-4EFA-B539-0FDB3E07C1EF}" presName="iconRect" presStyleLbl="nod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  <dgm:t>
        <a:bodyPr/>
        <a:lstStyle/>
        <a:p>
          <a:endParaRPr lang="en-US"/>
        </a:p>
      </dgm:t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90CB11-26D0-4233-A3B2-FE616B33A810}" type="pres">
      <dgm:prSet presAssocID="{BFE0749E-E343-4A6F-BD09-2810EE6B4BD7}" presName="sibTrans" presStyleCnt="0"/>
      <dgm:spPr/>
      <dgm:t>
        <a:bodyPr/>
        <a:lstStyle/>
        <a:p>
          <a:endParaRPr lang="en-US"/>
        </a:p>
      </dgm:t>
    </dgm:pt>
    <dgm:pt modelId="{7929BB2B-DD19-4A6D-9FBB-8DA8527B3AAD}" type="pres">
      <dgm:prSet presAssocID="{4BAFE6E9-B5EA-4790-AB9B-EDAF3308E56F}" presName="compNode" presStyleCnt="0"/>
      <dgm:spPr/>
      <dgm:t>
        <a:bodyPr/>
        <a:lstStyle/>
        <a:p>
          <a:endParaRPr lang="en-US"/>
        </a:p>
      </dgm:t>
    </dgm:pt>
    <dgm:pt modelId="{9C792918-A59B-41ED-92E6-C67F67C9DEF1}" type="pres">
      <dgm:prSet presAssocID="{4BAFE6E9-B5EA-4790-AB9B-EDAF3308E56F}" presName="bgRect" presStyleLbl="bgShp" presStyleIdx="3" presStyleCnt="4"/>
      <dgm:spPr/>
      <dgm:t>
        <a:bodyPr/>
        <a:lstStyle/>
        <a:p>
          <a:endParaRPr lang="en-US"/>
        </a:p>
      </dgm:t>
    </dgm:pt>
    <dgm:pt modelId="{7CFD6E89-2E1C-42F0-9C77-7E2E8ED65F07}" type="pres">
      <dgm:prSet presAssocID="{4BAFE6E9-B5EA-4790-AB9B-EDAF3308E56F}" presName="iconRect" presStyleLbl="nod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F32850-CBCD-498C-AA65-27AD549B6397}" type="pres">
      <dgm:prSet presAssocID="{4BAFE6E9-B5EA-4790-AB9B-EDAF3308E56F}" presName="spaceRect" presStyleCnt="0"/>
      <dgm:spPr/>
      <dgm:t>
        <a:bodyPr/>
        <a:lstStyle/>
        <a:p>
          <a:endParaRPr lang="en-US"/>
        </a:p>
      </dgm:t>
    </dgm:pt>
    <dgm:pt modelId="{E9F80508-6E00-4A19-BA61-93BBE5399AA2}" type="pres">
      <dgm:prSet presAssocID="{4BAFE6E9-B5EA-4790-AB9B-EDAF3308E56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4E8335DC-A51B-4633-BDCA-093D140648A3}" srcId="{D4503D04-C97E-4622-AE07-D0307CB3B4CA}" destId="{4BAFE6E9-B5EA-4790-AB9B-EDAF3308E56F}" srcOrd="3" destOrd="0" parTransId="{3D55FF46-7C62-4806-9BA5-27924EA503FA}" sibTransId="{E51F162B-008B-4F8B-B527-ECA1E6E861F2}"/>
    <dgm:cxn modelId="{C5C7E78E-827F-4ED5-85D8-D0BBB8D49C15}" type="presOf" srcId="{4BAFE6E9-B5EA-4790-AB9B-EDAF3308E56F}" destId="{E9F80508-6E00-4A19-BA61-93BBE5399AA2}" srcOrd="0" destOrd="0" presId="urn:microsoft.com/office/officeart/2018/2/layout/IconVerticalSolidList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404201EF-ECE2-40A2-9540-C963C79FC018}" type="presParOf" srcId="{62F8266B-222B-4ACF-8613-2C8D6376E5BD}" destId="{7929BB2B-DD19-4A6D-9FBB-8DA8527B3AAD}" srcOrd="6" destOrd="0" presId="urn:microsoft.com/office/officeart/2018/2/layout/IconVerticalSolidList"/>
    <dgm:cxn modelId="{9635F4F1-B579-4E36-BD32-B2E1B5E417E2}" type="presParOf" srcId="{7929BB2B-DD19-4A6D-9FBB-8DA8527B3AAD}" destId="{9C792918-A59B-41ED-92E6-C67F67C9DEF1}" srcOrd="0" destOrd="0" presId="urn:microsoft.com/office/officeart/2018/2/layout/IconVerticalSolidList"/>
    <dgm:cxn modelId="{8BF74F20-5127-4166-A20A-FC3251E8AA52}" type="presParOf" srcId="{7929BB2B-DD19-4A6D-9FBB-8DA8527B3AAD}" destId="{7CFD6E89-2E1C-42F0-9C77-7E2E8ED65F07}" srcOrd="1" destOrd="0" presId="urn:microsoft.com/office/officeart/2018/2/layout/IconVerticalSolidList"/>
    <dgm:cxn modelId="{296893EB-488A-4564-9BA5-256FA543D76D}" type="presParOf" srcId="{7929BB2B-DD19-4A6D-9FBB-8DA8527B3AAD}" destId="{DAF32850-CBCD-498C-AA65-27AD549B6397}" srcOrd="2" destOrd="0" presId="urn:microsoft.com/office/officeart/2018/2/layout/IconVerticalSolidList"/>
    <dgm:cxn modelId="{2386C160-CB45-4F17-8623-C54337E6D61C}" type="presParOf" srcId="{7929BB2B-DD19-4A6D-9FBB-8DA8527B3AAD}" destId="{E9F80508-6E00-4A19-BA61-93BBE5399AA2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4B581-A79A-47D1-82B0-426C39547E36}" type="doc">
      <dgm:prSet loTypeId="urn:microsoft.com/office/officeart/2005/8/layout/pyramid1" loCatId="pyramid" qsTypeId="urn:microsoft.com/office/officeart/2005/8/quickstyle/simple4" qsCatId="simple" csTypeId="urn:microsoft.com/office/officeart/2005/8/colors/colorful1" csCatId="colorful" phldr="1"/>
      <dgm:spPr/>
    </dgm:pt>
    <dgm:pt modelId="{3E11F154-8844-4846-854C-66BB71F7061E}">
      <dgm:prSet phldrT="[Text]"/>
      <dgm:spPr/>
      <dgm:t>
        <a:bodyPr/>
        <a:lstStyle/>
        <a:p>
          <a:r>
            <a:rPr lang="en-US" dirty="0" smtClean="0"/>
            <a:t>Complete Understanding</a:t>
          </a:r>
          <a:endParaRPr lang="en-US" dirty="0"/>
        </a:p>
      </dgm:t>
    </dgm:pt>
    <dgm:pt modelId="{D2605745-50DF-4FE5-8443-B2D9F7C377C4}" type="parTrans" cxnId="{159E85DF-5DC8-4352-BA0F-979D1F9E533D}">
      <dgm:prSet/>
      <dgm:spPr/>
      <dgm:t>
        <a:bodyPr/>
        <a:lstStyle/>
        <a:p>
          <a:endParaRPr lang="en-US"/>
        </a:p>
      </dgm:t>
    </dgm:pt>
    <dgm:pt modelId="{D28E1356-AC31-4FB2-B881-02BC356A215E}" type="sibTrans" cxnId="{159E85DF-5DC8-4352-BA0F-979D1F9E533D}">
      <dgm:prSet/>
      <dgm:spPr/>
      <dgm:t>
        <a:bodyPr/>
        <a:lstStyle/>
        <a:p>
          <a:endParaRPr lang="en-US"/>
        </a:p>
      </dgm:t>
    </dgm:pt>
    <dgm:pt modelId="{CC3E2ABA-B215-4EB6-BD72-54AB64AEEC13}">
      <dgm:prSet phldrT="[Text]"/>
      <dgm:spPr/>
      <dgm:t>
        <a:bodyPr/>
        <a:lstStyle/>
        <a:p>
          <a:r>
            <a:rPr lang="en-US" dirty="0" smtClean="0"/>
            <a:t>Basic Understanding</a:t>
          </a:r>
          <a:endParaRPr lang="en-US" dirty="0"/>
        </a:p>
      </dgm:t>
    </dgm:pt>
    <dgm:pt modelId="{EE88645F-5FEE-4899-9C5A-A7D9E461163C}" type="parTrans" cxnId="{F2D37DF4-A499-4566-BB1E-6E129E9A5A35}">
      <dgm:prSet/>
      <dgm:spPr/>
      <dgm:t>
        <a:bodyPr/>
        <a:lstStyle/>
        <a:p>
          <a:endParaRPr lang="en-US"/>
        </a:p>
      </dgm:t>
    </dgm:pt>
    <dgm:pt modelId="{008A6DA7-5A6F-43C5-B6B7-DADDF158A21B}" type="sibTrans" cxnId="{F2D37DF4-A499-4566-BB1E-6E129E9A5A35}">
      <dgm:prSet/>
      <dgm:spPr/>
      <dgm:t>
        <a:bodyPr/>
        <a:lstStyle/>
        <a:p>
          <a:endParaRPr lang="en-US"/>
        </a:p>
      </dgm:t>
    </dgm:pt>
    <dgm:pt modelId="{C4F5E1B5-D28F-4F02-8BFA-B63357D73B5D}">
      <dgm:prSet phldrT="[Text]"/>
      <dgm:spPr/>
      <dgm:t>
        <a:bodyPr/>
        <a:lstStyle/>
        <a:p>
          <a:r>
            <a:rPr lang="en-US" dirty="0" smtClean="0"/>
            <a:t>Uncertainty</a:t>
          </a:r>
          <a:endParaRPr lang="en-US" dirty="0"/>
        </a:p>
      </dgm:t>
    </dgm:pt>
    <dgm:pt modelId="{E00BE457-C91B-4037-88B4-E0FCEC9F5083}" type="parTrans" cxnId="{BAEDCC92-CFE5-47D1-A539-99EBD4CE624B}">
      <dgm:prSet/>
      <dgm:spPr/>
      <dgm:t>
        <a:bodyPr/>
        <a:lstStyle/>
        <a:p>
          <a:endParaRPr lang="en-US"/>
        </a:p>
      </dgm:t>
    </dgm:pt>
    <dgm:pt modelId="{0B167D28-F537-48D0-8D39-DDCA95BAF8C1}" type="sibTrans" cxnId="{BAEDCC92-CFE5-47D1-A539-99EBD4CE624B}">
      <dgm:prSet/>
      <dgm:spPr/>
      <dgm:t>
        <a:bodyPr/>
        <a:lstStyle/>
        <a:p>
          <a:endParaRPr lang="en-US"/>
        </a:p>
      </dgm:t>
    </dgm:pt>
    <dgm:pt modelId="{92676D11-3FD2-4F15-929D-1B9BADFE4A11}">
      <dgm:prSet/>
      <dgm:spPr/>
      <dgm:t>
        <a:bodyPr/>
        <a:lstStyle/>
        <a:p>
          <a:r>
            <a:rPr lang="en-US" dirty="0" smtClean="0"/>
            <a:t>Probability &amp; Prediction</a:t>
          </a:r>
          <a:endParaRPr lang="en-US" dirty="0"/>
        </a:p>
      </dgm:t>
    </dgm:pt>
    <dgm:pt modelId="{8F8C0EEC-FDD2-49DB-A2AE-08204D380B1B}" type="parTrans" cxnId="{C7F3A425-CEEF-44CD-A40D-EFAB027CA612}">
      <dgm:prSet/>
      <dgm:spPr/>
      <dgm:t>
        <a:bodyPr/>
        <a:lstStyle/>
        <a:p>
          <a:endParaRPr lang="en-US"/>
        </a:p>
      </dgm:t>
    </dgm:pt>
    <dgm:pt modelId="{E26378BC-197D-4A58-81D3-009F3ADB7899}" type="sibTrans" cxnId="{C7F3A425-CEEF-44CD-A40D-EFAB027CA612}">
      <dgm:prSet/>
      <dgm:spPr/>
      <dgm:t>
        <a:bodyPr/>
        <a:lstStyle/>
        <a:p>
          <a:endParaRPr lang="en-US"/>
        </a:p>
      </dgm:t>
    </dgm:pt>
    <dgm:pt modelId="{D8F95468-EDF4-46B9-AA62-60F94DE1316B}">
      <dgm:prSet custT="1"/>
      <dgm:spPr/>
      <dgm:t>
        <a:bodyPr/>
        <a:lstStyle/>
        <a:p>
          <a:r>
            <a:rPr lang="en-US" sz="2000" dirty="0" smtClean="0"/>
            <a:t>  Complete Certainty</a:t>
          </a:r>
          <a:endParaRPr lang="en-US" sz="2000" dirty="0"/>
        </a:p>
      </dgm:t>
    </dgm:pt>
    <dgm:pt modelId="{853954D2-9507-4DDE-93D8-8F3C4C48EFB7}" type="parTrans" cxnId="{43C7D25A-0CB1-4E1E-AEF3-4A6998E1D791}">
      <dgm:prSet/>
      <dgm:spPr/>
      <dgm:t>
        <a:bodyPr/>
        <a:lstStyle/>
        <a:p>
          <a:endParaRPr lang="en-US"/>
        </a:p>
      </dgm:t>
    </dgm:pt>
    <dgm:pt modelId="{BD35B9A6-5850-4C00-893F-DACEAC6A7EA0}" type="sibTrans" cxnId="{43C7D25A-0CB1-4E1E-AEF3-4A6998E1D791}">
      <dgm:prSet/>
      <dgm:spPr/>
      <dgm:t>
        <a:bodyPr/>
        <a:lstStyle/>
        <a:p>
          <a:endParaRPr lang="en-US"/>
        </a:p>
      </dgm:t>
    </dgm:pt>
    <dgm:pt modelId="{2EA02E3F-8937-412C-B179-36A960AE16F2}">
      <dgm:prSet/>
      <dgm:spPr/>
      <dgm:t>
        <a:bodyPr/>
        <a:lstStyle/>
        <a:p>
          <a:endParaRPr lang="en-US"/>
        </a:p>
      </dgm:t>
    </dgm:pt>
    <dgm:pt modelId="{A49F7EE7-723C-41FC-A5B4-16BC53752DE5}" type="parTrans" cxnId="{04B5BB15-09A2-4526-A066-0A6E951A6B69}">
      <dgm:prSet/>
      <dgm:spPr/>
      <dgm:t>
        <a:bodyPr/>
        <a:lstStyle/>
        <a:p>
          <a:endParaRPr lang="en-US"/>
        </a:p>
      </dgm:t>
    </dgm:pt>
    <dgm:pt modelId="{183AE4A8-21FE-48DB-A236-D35021AF1F0C}" type="sibTrans" cxnId="{04B5BB15-09A2-4526-A066-0A6E951A6B69}">
      <dgm:prSet/>
      <dgm:spPr/>
      <dgm:t>
        <a:bodyPr/>
        <a:lstStyle/>
        <a:p>
          <a:endParaRPr lang="en-US"/>
        </a:p>
      </dgm:t>
    </dgm:pt>
    <dgm:pt modelId="{25F7B45B-00F0-4B6E-9FFA-736848645A36}" type="pres">
      <dgm:prSet presAssocID="{4AE4B581-A79A-47D1-82B0-426C39547E36}" presName="Name0" presStyleCnt="0">
        <dgm:presLayoutVars>
          <dgm:dir/>
          <dgm:animLvl val="lvl"/>
          <dgm:resizeHandles val="exact"/>
        </dgm:presLayoutVars>
      </dgm:prSet>
      <dgm:spPr/>
    </dgm:pt>
    <dgm:pt modelId="{9636393F-BAD1-4DC5-8974-FFEE4475FC85}" type="pres">
      <dgm:prSet presAssocID="{2EA02E3F-8937-412C-B179-36A960AE16F2}" presName="Name8" presStyleCnt="0"/>
      <dgm:spPr/>
    </dgm:pt>
    <dgm:pt modelId="{ED22D0D1-DF06-4F1C-8DEE-623F092DEA35}" type="pres">
      <dgm:prSet presAssocID="{2EA02E3F-8937-412C-B179-36A960AE16F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440C0-6249-415B-BBB4-DCCF2715D307}" type="pres">
      <dgm:prSet presAssocID="{2EA02E3F-8937-412C-B179-36A960AE16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40623-CBC0-45C8-802E-EA718EDB2B32}" type="pres">
      <dgm:prSet presAssocID="{D8F95468-EDF4-46B9-AA62-60F94DE1316B}" presName="Name8" presStyleCnt="0"/>
      <dgm:spPr/>
    </dgm:pt>
    <dgm:pt modelId="{6A46ED38-F2EB-4772-A40A-4AF2A08279FA}" type="pres">
      <dgm:prSet presAssocID="{D8F95468-EDF4-46B9-AA62-60F94DE1316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1FDF-BD19-4FF8-ADBA-207C4A08CF04}" type="pres">
      <dgm:prSet presAssocID="{D8F95468-EDF4-46B9-AA62-60F94DE131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1F44F-DAA3-46D0-9075-942AA8B31148}" type="pres">
      <dgm:prSet presAssocID="{92676D11-3FD2-4F15-929D-1B9BADFE4A11}" presName="Name8" presStyleCnt="0"/>
      <dgm:spPr/>
    </dgm:pt>
    <dgm:pt modelId="{39396DC3-B653-462C-82C3-BC7ABB7FEE80}" type="pres">
      <dgm:prSet presAssocID="{92676D11-3FD2-4F15-929D-1B9BADFE4A1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48D89-C604-4487-9C8C-F1968C33CA67}" type="pres">
      <dgm:prSet presAssocID="{92676D11-3FD2-4F15-929D-1B9BADFE4A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76DCE-09AC-4EB6-8B48-ADC9EDADC7A7}" type="pres">
      <dgm:prSet presAssocID="{3E11F154-8844-4846-854C-66BB71F7061E}" presName="Name8" presStyleCnt="0"/>
      <dgm:spPr/>
    </dgm:pt>
    <dgm:pt modelId="{276019E9-2CB5-459C-B2CA-C10475DC7CA5}" type="pres">
      <dgm:prSet presAssocID="{3E11F154-8844-4846-854C-66BB71F7061E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E717-99D7-429B-96C6-536D41368418}" type="pres">
      <dgm:prSet presAssocID="{3E11F154-8844-4846-854C-66BB71F706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0BA9D-6377-4D0F-9760-72855342793D}" type="pres">
      <dgm:prSet presAssocID="{CC3E2ABA-B215-4EB6-BD72-54AB64AEEC13}" presName="Name8" presStyleCnt="0"/>
      <dgm:spPr/>
    </dgm:pt>
    <dgm:pt modelId="{A1FB041E-5441-4F39-B3AF-B93946621B14}" type="pres">
      <dgm:prSet presAssocID="{CC3E2ABA-B215-4EB6-BD72-54AB64AEEC13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DD90-4F1E-4A3F-81DB-B7F4F9689074}" type="pres">
      <dgm:prSet presAssocID="{CC3E2ABA-B215-4EB6-BD72-54AB64AEEC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D6DF2-CB81-484C-B1C7-AA16E0488070}" type="pres">
      <dgm:prSet presAssocID="{C4F5E1B5-D28F-4F02-8BFA-B63357D73B5D}" presName="Name8" presStyleCnt="0"/>
      <dgm:spPr/>
    </dgm:pt>
    <dgm:pt modelId="{9FBCE31D-1646-4F02-BD9F-BB9A746AEB4F}" type="pres">
      <dgm:prSet presAssocID="{C4F5E1B5-D28F-4F02-8BFA-B63357D73B5D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B116C-8FD1-44E5-AC8A-D535EAE7D72C}" type="pres">
      <dgm:prSet presAssocID="{C4F5E1B5-D28F-4F02-8BFA-B63357D73B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BAE92-BEB9-420B-AD70-44B18D919320}" type="presOf" srcId="{C4F5E1B5-D28F-4F02-8BFA-B63357D73B5D}" destId="{9FBCE31D-1646-4F02-BD9F-BB9A746AEB4F}" srcOrd="0" destOrd="0" presId="urn:microsoft.com/office/officeart/2005/8/layout/pyramid1"/>
    <dgm:cxn modelId="{2BEF2BA5-F292-4B4B-A989-27A623114800}" type="presOf" srcId="{2EA02E3F-8937-412C-B179-36A960AE16F2}" destId="{ED22D0D1-DF06-4F1C-8DEE-623F092DEA35}" srcOrd="0" destOrd="0" presId="urn:microsoft.com/office/officeart/2005/8/layout/pyramid1"/>
    <dgm:cxn modelId="{F361EB3E-280D-4DA3-8FE2-7342BD9CD853}" type="presOf" srcId="{D8F95468-EDF4-46B9-AA62-60F94DE1316B}" destId="{28AE1FDF-BD19-4FF8-ADBA-207C4A08CF04}" srcOrd="1" destOrd="0" presId="urn:microsoft.com/office/officeart/2005/8/layout/pyramid1"/>
    <dgm:cxn modelId="{3152D06C-902F-4EB4-930B-6C96A89715B3}" type="presOf" srcId="{92676D11-3FD2-4F15-929D-1B9BADFE4A11}" destId="{B2648D89-C604-4487-9C8C-F1968C33CA67}" srcOrd="1" destOrd="0" presId="urn:microsoft.com/office/officeart/2005/8/layout/pyramid1"/>
    <dgm:cxn modelId="{BAEDCC92-CFE5-47D1-A539-99EBD4CE624B}" srcId="{4AE4B581-A79A-47D1-82B0-426C39547E36}" destId="{C4F5E1B5-D28F-4F02-8BFA-B63357D73B5D}" srcOrd="5" destOrd="0" parTransId="{E00BE457-C91B-4037-88B4-E0FCEC9F5083}" sibTransId="{0B167D28-F537-48D0-8D39-DDCA95BAF8C1}"/>
    <dgm:cxn modelId="{43C7D25A-0CB1-4E1E-AEF3-4A6998E1D791}" srcId="{4AE4B581-A79A-47D1-82B0-426C39547E36}" destId="{D8F95468-EDF4-46B9-AA62-60F94DE1316B}" srcOrd="1" destOrd="0" parTransId="{853954D2-9507-4DDE-93D8-8F3C4C48EFB7}" sibTransId="{BD35B9A6-5850-4C00-893F-DACEAC6A7EA0}"/>
    <dgm:cxn modelId="{7B660DE9-58FE-41DA-9832-303ACA8912D1}" type="presOf" srcId="{CC3E2ABA-B215-4EB6-BD72-54AB64AEEC13}" destId="{A1FB041E-5441-4F39-B3AF-B93946621B14}" srcOrd="0" destOrd="0" presId="urn:microsoft.com/office/officeart/2005/8/layout/pyramid1"/>
    <dgm:cxn modelId="{5AFAA192-EFBD-4382-997D-0BB11139A375}" type="presOf" srcId="{D8F95468-EDF4-46B9-AA62-60F94DE1316B}" destId="{6A46ED38-F2EB-4772-A40A-4AF2A08279FA}" srcOrd="0" destOrd="0" presId="urn:microsoft.com/office/officeart/2005/8/layout/pyramid1"/>
    <dgm:cxn modelId="{F2D37DF4-A499-4566-BB1E-6E129E9A5A35}" srcId="{4AE4B581-A79A-47D1-82B0-426C39547E36}" destId="{CC3E2ABA-B215-4EB6-BD72-54AB64AEEC13}" srcOrd="4" destOrd="0" parTransId="{EE88645F-5FEE-4899-9C5A-A7D9E461163C}" sibTransId="{008A6DA7-5A6F-43C5-B6B7-DADDF158A21B}"/>
    <dgm:cxn modelId="{BEA09C3A-926C-4A0A-AC39-DD6194959313}" type="presOf" srcId="{CC3E2ABA-B215-4EB6-BD72-54AB64AEEC13}" destId="{E246DD90-4F1E-4A3F-81DB-B7F4F9689074}" srcOrd="1" destOrd="0" presId="urn:microsoft.com/office/officeart/2005/8/layout/pyramid1"/>
    <dgm:cxn modelId="{B387A355-06FE-4BDC-9C44-73EFF8408298}" type="presOf" srcId="{3E11F154-8844-4846-854C-66BB71F7061E}" destId="{276019E9-2CB5-459C-B2CA-C10475DC7CA5}" srcOrd="0" destOrd="0" presId="urn:microsoft.com/office/officeart/2005/8/layout/pyramid1"/>
    <dgm:cxn modelId="{4BC6EDE1-9346-4C0F-8161-3B66F33C687F}" type="presOf" srcId="{92676D11-3FD2-4F15-929D-1B9BADFE4A11}" destId="{39396DC3-B653-462C-82C3-BC7ABB7FEE80}" srcOrd="0" destOrd="0" presId="urn:microsoft.com/office/officeart/2005/8/layout/pyramid1"/>
    <dgm:cxn modelId="{64B17130-7FFA-4497-AD9D-5F6F3AE96D2F}" type="presOf" srcId="{C4F5E1B5-D28F-4F02-8BFA-B63357D73B5D}" destId="{7CEB116C-8FD1-44E5-AC8A-D535EAE7D72C}" srcOrd="1" destOrd="0" presId="urn:microsoft.com/office/officeart/2005/8/layout/pyramid1"/>
    <dgm:cxn modelId="{159E85DF-5DC8-4352-BA0F-979D1F9E533D}" srcId="{4AE4B581-A79A-47D1-82B0-426C39547E36}" destId="{3E11F154-8844-4846-854C-66BB71F7061E}" srcOrd="3" destOrd="0" parTransId="{D2605745-50DF-4FE5-8443-B2D9F7C377C4}" sibTransId="{D28E1356-AC31-4FB2-B881-02BC356A215E}"/>
    <dgm:cxn modelId="{C7F3A425-CEEF-44CD-A40D-EFAB027CA612}" srcId="{4AE4B581-A79A-47D1-82B0-426C39547E36}" destId="{92676D11-3FD2-4F15-929D-1B9BADFE4A11}" srcOrd="2" destOrd="0" parTransId="{8F8C0EEC-FDD2-49DB-A2AE-08204D380B1B}" sibTransId="{E26378BC-197D-4A58-81D3-009F3ADB7899}"/>
    <dgm:cxn modelId="{16C522B3-CF5A-4629-876F-7BDEE49843B5}" type="presOf" srcId="{2EA02E3F-8937-412C-B179-36A960AE16F2}" destId="{05E440C0-6249-415B-BBB4-DCCF2715D307}" srcOrd="1" destOrd="0" presId="urn:microsoft.com/office/officeart/2005/8/layout/pyramid1"/>
    <dgm:cxn modelId="{8D2C7716-D160-49E1-BE43-B7F563B3D19D}" type="presOf" srcId="{4AE4B581-A79A-47D1-82B0-426C39547E36}" destId="{25F7B45B-00F0-4B6E-9FFA-736848645A36}" srcOrd="0" destOrd="0" presId="urn:microsoft.com/office/officeart/2005/8/layout/pyramid1"/>
    <dgm:cxn modelId="{04B5BB15-09A2-4526-A066-0A6E951A6B69}" srcId="{4AE4B581-A79A-47D1-82B0-426C39547E36}" destId="{2EA02E3F-8937-412C-B179-36A960AE16F2}" srcOrd="0" destOrd="0" parTransId="{A49F7EE7-723C-41FC-A5B4-16BC53752DE5}" sibTransId="{183AE4A8-21FE-48DB-A236-D35021AF1F0C}"/>
    <dgm:cxn modelId="{FE413877-84D5-43C0-83C6-30A756B23495}" type="presOf" srcId="{3E11F154-8844-4846-854C-66BB71F7061E}" destId="{BF07E717-99D7-429B-96C6-536D41368418}" srcOrd="1" destOrd="0" presId="urn:microsoft.com/office/officeart/2005/8/layout/pyramid1"/>
    <dgm:cxn modelId="{95304AD4-1724-450C-979F-02CFE431E5E5}" type="presParOf" srcId="{25F7B45B-00F0-4B6E-9FFA-736848645A36}" destId="{9636393F-BAD1-4DC5-8974-FFEE4475FC85}" srcOrd="0" destOrd="0" presId="urn:microsoft.com/office/officeart/2005/8/layout/pyramid1"/>
    <dgm:cxn modelId="{6834022A-1683-49D2-9538-6140C7758C3C}" type="presParOf" srcId="{9636393F-BAD1-4DC5-8974-FFEE4475FC85}" destId="{ED22D0D1-DF06-4F1C-8DEE-623F092DEA35}" srcOrd="0" destOrd="0" presId="urn:microsoft.com/office/officeart/2005/8/layout/pyramid1"/>
    <dgm:cxn modelId="{93CEA9DD-ADBF-4DA3-B360-4C81A01388ED}" type="presParOf" srcId="{9636393F-BAD1-4DC5-8974-FFEE4475FC85}" destId="{05E440C0-6249-415B-BBB4-DCCF2715D307}" srcOrd="1" destOrd="0" presId="urn:microsoft.com/office/officeart/2005/8/layout/pyramid1"/>
    <dgm:cxn modelId="{8246A224-3DC6-479B-B3F7-0D9D8672AE0A}" type="presParOf" srcId="{25F7B45B-00F0-4B6E-9FFA-736848645A36}" destId="{81D40623-CBC0-45C8-802E-EA718EDB2B32}" srcOrd="1" destOrd="0" presId="urn:microsoft.com/office/officeart/2005/8/layout/pyramid1"/>
    <dgm:cxn modelId="{31A9F5EF-7E38-4F63-A0D8-457DF80DBDB8}" type="presParOf" srcId="{81D40623-CBC0-45C8-802E-EA718EDB2B32}" destId="{6A46ED38-F2EB-4772-A40A-4AF2A08279FA}" srcOrd="0" destOrd="0" presId="urn:microsoft.com/office/officeart/2005/8/layout/pyramid1"/>
    <dgm:cxn modelId="{6749BFAD-1A10-44F5-BCA5-B19392F0261A}" type="presParOf" srcId="{81D40623-CBC0-45C8-802E-EA718EDB2B32}" destId="{28AE1FDF-BD19-4FF8-ADBA-207C4A08CF04}" srcOrd="1" destOrd="0" presId="urn:microsoft.com/office/officeart/2005/8/layout/pyramid1"/>
    <dgm:cxn modelId="{389D71C6-3C5F-4F07-B2D8-10C3F1227D9B}" type="presParOf" srcId="{25F7B45B-00F0-4B6E-9FFA-736848645A36}" destId="{9C91F44F-DAA3-46D0-9075-942AA8B31148}" srcOrd="2" destOrd="0" presId="urn:microsoft.com/office/officeart/2005/8/layout/pyramid1"/>
    <dgm:cxn modelId="{081BB4F9-7429-4B53-B190-8A38F32D6095}" type="presParOf" srcId="{9C91F44F-DAA3-46D0-9075-942AA8B31148}" destId="{39396DC3-B653-462C-82C3-BC7ABB7FEE80}" srcOrd="0" destOrd="0" presId="urn:microsoft.com/office/officeart/2005/8/layout/pyramid1"/>
    <dgm:cxn modelId="{1F96AE1C-535B-4579-A6FE-B94919DF8AA6}" type="presParOf" srcId="{9C91F44F-DAA3-46D0-9075-942AA8B31148}" destId="{B2648D89-C604-4487-9C8C-F1968C33CA67}" srcOrd="1" destOrd="0" presId="urn:microsoft.com/office/officeart/2005/8/layout/pyramid1"/>
    <dgm:cxn modelId="{83479705-31BA-4942-9674-4EAE2CC68304}" type="presParOf" srcId="{25F7B45B-00F0-4B6E-9FFA-736848645A36}" destId="{12E76DCE-09AC-4EB6-8B48-ADC9EDADC7A7}" srcOrd="3" destOrd="0" presId="urn:microsoft.com/office/officeart/2005/8/layout/pyramid1"/>
    <dgm:cxn modelId="{361A122D-6A14-4F0D-BB49-2AEB009F7AD6}" type="presParOf" srcId="{12E76DCE-09AC-4EB6-8B48-ADC9EDADC7A7}" destId="{276019E9-2CB5-459C-B2CA-C10475DC7CA5}" srcOrd="0" destOrd="0" presId="urn:microsoft.com/office/officeart/2005/8/layout/pyramid1"/>
    <dgm:cxn modelId="{F1399573-383B-448C-8E11-71B13CE4518C}" type="presParOf" srcId="{12E76DCE-09AC-4EB6-8B48-ADC9EDADC7A7}" destId="{BF07E717-99D7-429B-96C6-536D41368418}" srcOrd="1" destOrd="0" presId="urn:microsoft.com/office/officeart/2005/8/layout/pyramid1"/>
    <dgm:cxn modelId="{1AE92A04-9A5A-48C7-B7F7-021069CF7D03}" type="presParOf" srcId="{25F7B45B-00F0-4B6E-9FFA-736848645A36}" destId="{09C0BA9D-6377-4D0F-9760-72855342793D}" srcOrd="4" destOrd="0" presId="urn:microsoft.com/office/officeart/2005/8/layout/pyramid1"/>
    <dgm:cxn modelId="{45A55B01-5BA2-4A66-997F-BC6ECE871505}" type="presParOf" srcId="{09C0BA9D-6377-4D0F-9760-72855342793D}" destId="{A1FB041E-5441-4F39-B3AF-B93946621B14}" srcOrd="0" destOrd="0" presId="urn:microsoft.com/office/officeart/2005/8/layout/pyramid1"/>
    <dgm:cxn modelId="{8C485B19-8DC0-4CEE-8675-145B1B85069F}" type="presParOf" srcId="{09C0BA9D-6377-4D0F-9760-72855342793D}" destId="{E246DD90-4F1E-4A3F-81DB-B7F4F9689074}" srcOrd="1" destOrd="0" presId="urn:microsoft.com/office/officeart/2005/8/layout/pyramid1"/>
    <dgm:cxn modelId="{35F65EF7-53BB-4E81-AB8E-C3270CB7509C}" type="presParOf" srcId="{25F7B45B-00F0-4B6E-9FFA-736848645A36}" destId="{417D6DF2-CB81-484C-B1C7-AA16E0488070}" srcOrd="5" destOrd="0" presId="urn:microsoft.com/office/officeart/2005/8/layout/pyramid1"/>
    <dgm:cxn modelId="{674F267C-383A-46AA-9A7F-DBE40F57CF48}" type="presParOf" srcId="{417D6DF2-CB81-484C-B1C7-AA16E0488070}" destId="{9FBCE31D-1646-4F02-BD9F-BB9A746AEB4F}" srcOrd="0" destOrd="0" presId="urn:microsoft.com/office/officeart/2005/8/layout/pyramid1"/>
    <dgm:cxn modelId="{EA9F9773-54A3-4ECD-ADF4-6EF185F62166}" type="presParOf" srcId="{417D6DF2-CB81-484C-B1C7-AA16E0488070}" destId="{7CEB116C-8FD1-44E5-AC8A-D535EAE7D7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6E310-8B79-4821-9CAB-29DE49071457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FAED39-9529-4860-81CA-4E24F3F6BE61}">
      <dgm:prSet phldrT="[Text]" custT="1"/>
      <dgm:spPr/>
      <dgm:t>
        <a:bodyPr/>
        <a:lstStyle/>
        <a:p>
          <a:r>
            <a:rPr lang="en-US" sz="1400" dirty="0" smtClean="0"/>
            <a:t>Cost</a:t>
          </a:r>
          <a:endParaRPr lang="en-US" sz="1400" dirty="0"/>
        </a:p>
      </dgm:t>
    </dgm:pt>
    <dgm:pt modelId="{20C1DDAD-589B-4C6B-BE53-22F8A40ECCC4}" type="parTrans" cxnId="{FA705841-ABFE-4014-857B-32569985A418}">
      <dgm:prSet/>
      <dgm:spPr/>
      <dgm:t>
        <a:bodyPr/>
        <a:lstStyle/>
        <a:p>
          <a:endParaRPr lang="en-US"/>
        </a:p>
      </dgm:t>
    </dgm:pt>
    <dgm:pt modelId="{32C1BEAA-20E9-476E-88AC-DD1C30DC7912}" type="sibTrans" cxnId="{FA705841-ABFE-4014-857B-32569985A418}">
      <dgm:prSet/>
      <dgm:spPr/>
      <dgm:t>
        <a:bodyPr/>
        <a:lstStyle/>
        <a:p>
          <a:endParaRPr lang="en-US"/>
        </a:p>
      </dgm:t>
    </dgm:pt>
    <dgm:pt modelId="{F9ACB091-D35A-4B7E-9366-72E0CB5369F7}">
      <dgm:prSet phldrT="[Text]" custT="1"/>
      <dgm:spPr/>
      <dgm:t>
        <a:bodyPr/>
        <a:lstStyle/>
        <a:p>
          <a:r>
            <a:rPr lang="en-US" sz="1400" dirty="0" smtClean="0"/>
            <a:t>Human Resources</a:t>
          </a:r>
          <a:endParaRPr lang="en-US" sz="1400" dirty="0"/>
        </a:p>
      </dgm:t>
    </dgm:pt>
    <dgm:pt modelId="{9855A854-86B2-40A7-B73A-A332C85758C8}" type="parTrans" cxnId="{0A3CB234-0528-4475-AD0C-543C4AD18B49}">
      <dgm:prSet/>
      <dgm:spPr/>
      <dgm:t>
        <a:bodyPr/>
        <a:lstStyle/>
        <a:p>
          <a:endParaRPr lang="en-US"/>
        </a:p>
      </dgm:t>
    </dgm:pt>
    <dgm:pt modelId="{F0862D33-ECB1-492A-A2B5-4FA366C24BE7}" type="sibTrans" cxnId="{0A3CB234-0528-4475-AD0C-543C4AD18B49}">
      <dgm:prSet/>
      <dgm:spPr/>
      <dgm:t>
        <a:bodyPr/>
        <a:lstStyle/>
        <a:p>
          <a:endParaRPr lang="en-US"/>
        </a:p>
      </dgm:t>
    </dgm:pt>
    <dgm:pt modelId="{8475659F-6D98-4F92-BA72-F220AD3F5962}">
      <dgm:prSet phldrT="[Text]" custT="1"/>
      <dgm:spPr/>
      <dgm:t>
        <a:bodyPr/>
        <a:lstStyle/>
        <a:p>
          <a:r>
            <a:rPr lang="en-US" sz="1400" dirty="0" smtClean="0"/>
            <a:t>Communications</a:t>
          </a:r>
          <a:endParaRPr lang="en-US" sz="1400" dirty="0"/>
        </a:p>
      </dgm:t>
    </dgm:pt>
    <dgm:pt modelId="{E57D2A7F-99F8-4E68-BAE4-53BA71170B45}" type="parTrans" cxnId="{43106F68-23A2-4650-B79F-82CA2B2C2983}">
      <dgm:prSet/>
      <dgm:spPr/>
      <dgm:t>
        <a:bodyPr/>
        <a:lstStyle/>
        <a:p>
          <a:endParaRPr lang="en-US"/>
        </a:p>
      </dgm:t>
    </dgm:pt>
    <dgm:pt modelId="{609A0614-14A3-4820-99F9-41F6B0D0D75D}" type="sibTrans" cxnId="{43106F68-23A2-4650-B79F-82CA2B2C2983}">
      <dgm:prSet/>
      <dgm:spPr/>
      <dgm:t>
        <a:bodyPr/>
        <a:lstStyle/>
        <a:p>
          <a:endParaRPr lang="en-US"/>
        </a:p>
      </dgm:t>
    </dgm:pt>
    <dgm:pt modelId="{BC10D2A8-0FF0-4926-A8CB-2A3B9A43F7C3}">
      <dgm:prSet phldrT="[Text]" custT="1"/>
      <dgm:spPr/>
      <dgm:t>
        <a:bodyPr/>
        <a:lstStyle/>
        <a:p>
          <a:r>
            <a:rPr lang="en-US" sz="1400" dirty="0" smtClean="0"/>
            <a:t>Risk Management</a:t>
          </a:r>
          <a:endParaRPr lang="en-US" sz="1400" dirty="0"/>
        </a:p>
      </dgm:t>
    </dgm:pt>
    <dgm:pt modelId="{506337C0-53E1-4C24-81F6-52B9C08AD9C2}" type="parTrans" cxnId="{BEB5C3EC-2170-4F09-8652-0999C388919D}">
      <dgm:prSet/>
      <dgm:spPr/>
      <dgm:t>
        <a:bodyPr/>
        <a:lstStyle/>
        <a:p>
          <a:endParaRPr lang="en-US"/>
        </a:p>
      </dgm:t>
    </dgm:pt>
    <dgm:pt modelId="{E9C4CCE3-63D8-494F-B880-7B99B6859E52}" type="sibTrans" cxnId="{BEB5C3EC-2170-4F09-8652-0999C388919D}">
      <dgm:prSet/>
      <dgm:spPr/>
      <dgm:t>
        <a:bodyPr/>
        <a:lstStyle/>
        <a:p>
          <a:endParaRPr lang="en-US"/>
        </a:p>
      </dgm:t>
    </dgm:pt>
    <dgm:pt modelId="{9E68217D-9047-4888-892D-2475418562C2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EFE20E0F-2F9D-449A-BB4E-B7EB436FE73D}" type="parTrans" cxnId="{20D7AE40-0BA7-4ADC-85AA-DE0CE6B77FC3}">
      <dgm:prSet/>
      <dgm:spPr/>
      <dgm:t>
        <a:bodyPr/>
        <a:lstStyle/>
        <a:p>
          <a:endParaRPr lang="en-US"/>
        </a:p>
      </dgm:t>
    </dgm:pt>
    <dgm:pt modelId="{89C884E0-74EE-483C-A7A6-26E553850DB1}" type="sibTrans" cxnId="{20D7AE40-0BA7-4ADC-85AA-DE0CE6B77FC3}">
      <dgm:prSet/>
      <dgm:spPr/>
      <dgm:t>
        <a:bodyPr/>
        <a:lstStyle/>
        <a:p>
          <a:endParaRPr lang="en-US"/>
        </a:p>
      </dgm:t>
    </dgm:pt>
    <dgm:pt modelId="{1B1383D5-BBD0-4FBA-8EFB-5E2EF6214468}">
      <dgm:prSet custT="1"/>
      <dgm:spPr/>
      <dgm:t>
        <a:bodyPr/>
        <a:lstStyle/>
        <a:p>
          <a:r>
            <a:rPr lang="en-US" sz="1400" dirty="0" smtClean="0"/>
            <a:t>Procurement</a:t>
          </a:r>
          <a:endParaRPr lang="en-US" sz="1400" dirty="0"/>
        </a:p>
      </dgm:t>
    </dgm:pt>
    <dgm:pt modelId="{AD871AD2-0929-4D9A-A879-0AA66DDC17CD}" type="parTrans" cxnId="{EA30026A-6962-4AD2-909F-F0DCAB221468}">
      <dgm:prSet/>
      <dgm:spPr/>
      <dgm:t>
        <a:bodyPr/>
        <a:lstStyle/>
        <a:p>
          <a:endParaRPr lang="en-US"/>
        </a:p>
      </dgm:t>
    </dgm:pt>
    <dgm:pt modelId="{4DB4CD67-FAA7-4E97-B2AD-FFBF89C6E462}" type="sibTrans" cxnId="{EA30026A-6962-4AD2-909F-F0DCAB221468}">
      <dgm:prSet/>
      <dgm:spPr/>
      <dgm:t>
        <a:bodyPr/>
        <a:lstStyle/>
        <a:p>
          <a:endParaRPr lang="en-US"/>
        </a:p>
      </dgm:t>
    </dgm:pt>
    <dgm:pt modelId="{528F06A0-C4D2-4747-95C9-E275D98E4555}">
      <dgm:prSet custT="1"/>
      <dgm:spPr/>
      <dgm:t>
        <a:bodyPr/>
        <a:lstStyle/>
        <a:p>
          <a:r>
            <a:rPr lang="en-US" sz="1400" dirty="0" smtClean="0"/>
            <a:t>Quality</a:t>
          </a:r>
          <a:endParaRPr lang="en-US" sz="1400" dirty="0"/>
        </a:p>
      </dgm:t>
    </dgm:pt>
    <dgm:pt modelId="{92AD68EC-930D-415B-83E2-CA0D4631E70E}" type="parTrans" cxnId="{46BFF8AC-8899-411C-A196-60ADEF7C182C}">
      <dgm:prSet/>
      <dgm:spPr/>
      <dgm:t>
        <a:bodyPr/>
        <a:lstStyle/>
        <a:p>
          <a:endParaRPr lang="en-US"/>
        </a:p>
      </dgm:t>
    </dgm:pt>
    <dgm:pt modelId="{76C153C8-EC1B-4DF8-ABA7-AF15F5A2C1F4}" type="sibTrans" cxnId="{46BFF8AC-8899-411C-A196-60ADEF7C182C}">
      <dgm:prSet/>
      <dgm:spPr/>
      <dgm:t>
        <a:bodyPr/>
        <a:lstStyle/>
        <a:p>
          <a:endParaRPr lang="en-US"/>
        </a:p>
      </dgm:t>
    </dgm:pt>
    <dgm:pt modelId="{ECA35C37-05A7-457A-8106-FF4E9290E707}">
      <dgm:prSet custT="1"/>
      <dgm:spPr/>
      <dgm:t>
        <a:bodyPr/>
        <a:lstStyle/>
        <a:p>
          <a:r>
            <a:rPr lang="en-US" sz="1400" dirty="0" smtClean="0"/>
            <a:t>Integration</a:t>
          </a:r>
          <a:endParaRPr lang="en-US" sz="1400" dirty="0"/>
        </a:p>
      </dgm:t>
    </dgm:pt>
    <dgm:pt modelId="{8E5194AA-80EE-4CFC-B710-4E7B263F303A}" type="parTrans" cxnId="{A0B14A17-E244-470C-9501-D9F8F33574F6}">
      <dgm:prSet/>
      <dgm:spPr/>
      <dgm:t>
        <a:bodyPr/>
        <a:lstStyle/>
        <a:p>
          <a:endParaRPr lang="en-US"/>
        </a:p>
      </dgm:t>
    </dgm:pt>
    <dgm:pt modelId="{1648F4CD-6246-4804-8C40-9FED10740FC1}" type="sibTrans" cxnId="{A0B14A17-E244-470C-9501-D9F8F33574F6}">
      <dgm:prSet/>
      <dgm:spPr/>
      <dgm:t>
        <a:bodyPr/>
        <a:lstStyle/>
        <a:p>
          <a:endParaRPr lang="en-US"/>
        </a:p>
      </dgm:t>
    </dgm:pt>
    <dgm:pt modelId="{D22F57A2-D60B-46CE-8528-2449FA26CD5A}">
      <dgm:prSet custT="1"/>
      <dgm:spPr/>
      <dgm:t>
        <a:bodyPr/>
        <a:lstStyle/>
        <a:p>
          <a:r>
            <a:rPr lang="en-US" sz="1400" dirty="0" smtClean="0"/>
            <a:t>Time</a:t>
          </a:r>
          <a:endParaRPr lang="en-US" sz="1400" dirty="0"/>
        </a:p>
      </dgm:t>
    </dgm:pt>
    <dgm:pt modelId="{1C64B4A8-C033-4050-84F7-76FA3A7201F9}" type="parTrans" cxnId="{7917540E-772E-4518-B737-234162392D20}">
      <dgm:prSet/>
      <dgm:spPr/>
      <dgm:t>
        <a:bodyPr/>
        <a:lstStyle/>
        <a:p>
          <a:endParaRPr lang="en-US"/>
        </a:p>
      </dgm:t>
    </dgm:pt>
    <dgm:pt modelId="{F28D3CFF-2973-44CB-B97B-0FCAEDDB7E3E}" type="sibTrans" cxnId="{7917540E-772E-4518-B737-234162392D20}">
      <dgm:prSet/>
      <dgm:spPr/>
      <dgm:t>
        <a:bodyPr/>
        <a:lstStyle/>
        <a:p>
          <a:endParaRPr lang="en-US"/>
        </a:p>
      </dgm:t>
    </dgm:pt>
    <dgm:pt modelId="{A69416A0-C084-4131-83CD-EA1F9C1FCE43}">
      <dgm:prSet custT="1"/>
      <dgm:spPr/>
      <dgm:t>
        <a:bodyPr/>
        <a:lstStyle/>
        <a:p>
          <a:r>
            <a:rPr lang="en-US" sz="1400" dirty="0" smtClean="0"/>
            <a:t>Scope</a:t>
          </a:r>
          <a:endParaRPr lang="en-US" sz="1400" dirty="0"/>
        </a:p>
      </dgm:t>
    </dgm:pt>
    <dgm:pt modelId="{59DA9AA9-9C44-4CF4-BC48-496204016902}" type="parTrans" cxnId="{0573EE62-C59C-47F1-B4C2-31D79C4D1679}">
      <dgm:prSet/>
      <dgm:spPr/>
      <dgm:t>
        <a:bodyPr/>
        <a:lstStyle/>
        <a:p>
          <a:endParaRPr lang="en-US"/>
        </a:p>
      </dgm:t>
    </dgm:pt>
    <dgm:pt modelId="{05488AAB-21BB-4A00-BDA1-FE30A1AACBB0}" type="sibTrans" cxnId="{0573EE62-C59C-47F1-B4C2-31D79C4D1679}">
      <dgm:prSet/>
      <dgm:spPr/>
      <dgm:t>
        <a:bodyPr/>
        <a:lstStyle/>
        <a:p>
          <a:endParaRPr lang="en-US"/>
        </a:p>
      </dgm:t>
    </dgm:pt>
    <dgm:pt modelId="{D8E58009-04E8-4BC6-BB0D-A396051B30DA}" type="pres">
      <dgm:prSet presAssocID="{44F6E310-8B79-4821-9CAB-29DE490714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B9DB1-B19C-46E2-8E44-B8D8A24160AD}" type="pres">
      <dgm:prSet presAssocID="{ECA35C37-05A7-457A-8106-FF4E9290E70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2430-D8C7-4070-BA7C-A01A380AFF2F}" type="pres">
      <dgm:prSet presAssocID="{ECA35C37-05A7-457A-8106-FF4E9290E707}" presName="spNode" presStyleCnt="0"/>
      <dgm:spPr/>
      <dgm:t>
        <a:bodyPr/>
        <a:lstStyle/>
        <a:p>
          <a:endParaRPr lang="en-US"/>
        </a:p>
      </dgm:t>
    </dgm:pt>
    <dgm:pt modelId="{62666BE3-6415-4D7F-8A4A-D104A0F9C1FD}" type="pres">
      <dgm:prSet presAssocID="{1648F4CD-6246-4804-8C40-9FED10740FC1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A91696E4-2B19-45FB-8814-22A4E20A2BFA}" type="pres">
      <dgm:prSet presAssocID="{A69416A0-C084-4131-83CD-EA1F9C1FCE4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3057-600B-4019-9732-9A1FE581A625}" type="pres">
      <dgm:prSet presAssocID="{A69416A0-C084-4131-83CD-EA1F9C1FCE43}" presName="spNode" presStyleCnt="0"/>
      <dgm:spPr/>
      <dgm:t>
        <a:bodyPr/>
        <a:lstStyle/>
        <a:p>
          <a:endParaRPr lang="en-US"/>
        </a:p>
      </dgm:t>
    </dgm:pt>
    <dgm:pt modelId="{F303F0BF-F7F7-4547-A3F9-DA0B38F67BE6}" type="pres">
      <dgm:prSet presAssocID="{05488AAB-21BB-4A00-BDA1-FE30A1AACBB0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48950D6C-F677-4984-8108-671299ECF3E7}" type="pres">
      <dgm:prSet presAssocID="{D22F57A2-D60B-46CE-8528-2449FA26CD5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E212D-49F0-493E-891C-A42AC0BF122B}" type="pres">
      <dgm:prSet presAssocID="{D22F57A2-D60B-46CE-8528-2449FA26CD5A}" presName="spNode" presStyleCnt="0"/>
      <dgm:spPr/>
      <dgm:t>
        <a:bodyPr/>
        <a:lstStyle/>
        <a:p>
          <a:endParaRPr lang="en-US"/>
        </a:p>
      </dgm:t>
    </dgm:pt>
    <dgm:pt modelId="{C27C33C1-BA92-4959-AF88-A8A29EAAD58B}" type="pres">
      <dgm:prSet presAssocID="{F28D3CFF-2973-44CB-B97B-0FCAEDDB7E3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8DF246BF-91FE-47DF-8D17-6200B1E2A442}" type="pres">
      <dgm:prSet presAssocID="{0AFAED39-9529-4860-81CA-4E24F3F6BE6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3ADB8-9A04-4177-8D31-0B2D5ACCBD4F}" type="pres">
      <dgm:prSet presAssocID="{0AFAED39-9529-4860-81CA-4E24F3F6BE61}" presName="spNode" presStyleCnt="0"/>
      <dgm:spPr/>
      <dgm:t>
        <a:bodyPr/>
        <a:lstStyle/>
        <a:p>
          <a:endParaRPr lang="en-US"/>
        </a:p>
      </dgm:t>
    </dgm:pt>
    <dgm:pt modelId="{1A8F3830-599D-4D53-AAFB-76B57B230C38}" type="pres">
      <dgm:prSet presAssocID="{32C1BEAA-20E9-476E-88AC-DD1C30DC7912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3B21EF7F-1BE5-4471-8526-DD97BF32A5E0}" type="pres">
      <dgm:prSet presAssocID="{528F06A0-C4D2-4747-95C9-E275D98E455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325C8-7BD1-440A-BFBA-5F52EDBE1C40}" type="pres">
      <dgm:prSet presAssocID="{528F06A0-C4D2-4747-95C9-E275D98E4555}" presName="spNode" presStyleCnt="0"/>
      <dgm:spPr/>
      <dgm:t>
        <a:bodyPr/>
        <a:lstStyle/>
        <a:p>
          <a:endParaRPr lang="en-US"/>
        </a:p>
      </dgm:t>
    </dgm:pt>
    <dgm:pt modelId="{44B3A722-D866-429C-BFAB-1D9EE4428EC0}" type="pres">
      <dgm:prSet presAssocID="{76C153C8-EC1B-4DF8-ABA7-AF15F5A2C1F4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30BB2467-F3F3-4C63-BE28-962A64B48290}" type="pres">
      <dgm:prSet presAssocID="{1B1383D5-BBD0-4FBA-8EFB-5E2EF6214468}" presName="node" presStyleLbl="node1" presStyleIdx="5" presStyleCnt="10" custScaleX="129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B8603-F6CE-4325-807F-78C204C1A3A4}" type="pres">
      <dgm:prSet presAssocID="{1B1383D5-BBD0-4FBA-8EFB-5E2EF6214468}" presName="spNode" presStyleCnt="0"/>
      <dgm:spPr/>
      <dgm:t>
        <a:bodyPr/>
        <a:lstStyle/>
        <a:p>
          <a:endParaRPr lang="en-US"/>
        </a:p>
      </dgm:t>
    </dgm:pt>
    <dgm:pt modelId="{0AB348DB-FAF2-4683-A6B1-44083067B78D}" type="pres">
      <dgm:prSet presAssocID="{4DB4CD67-FAA7-4E97-B2AD-FFBF89C6E462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879AAD0A-8CE6-4EAB-9859-E91E52B262EF}" type="pres">
      <dgm:prSet presAssocID="{F9ACB091-D35A-4B7E-9366-72E0CB5369F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743-7EB0-492A-AA36-3BBD1FF694A2}" type="pres">
      <dgm:prSet presAssocID="{F9ACB091-D35A-4B7E-9366-72E0CB5369F7}" presName="spNode" presStyleCnt="0"/>
      <dgm:spPr/>
      <dgm:t>
        <a:bodyPr/>
        <a:lstStyle/>
        <a:p>
          <a:endParaRPr lang="en-US"/>
        </a:p>
      </dgm:t>
    </dgm:pt>
    <dgm:pt modelId="{5AD5DEFB-CCFF-4F6B-8F9A-0B67F02DF117}" type="pres">
      <dgm:prSet presAssocID="{F0862D33-ECB1-492A-A2B5-4FA366C24BE7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F5B53D91-08D9-48D2-BEB0-6048226F96B0}" type="pres">
      <dgm:prSet presAssocID="{8475659F-6D98-4F92-BA72-F220AD3F5962}" presName="node" presStyleLbl="node1" presStyleIdx="7" presStyleCnt="10" custScaleX="152083" custScaleY="97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A1FF3-1315-46E6-BEF2-548D1825AC1C}" type="pres">
      <dgm:prSet presAssocID="{8475659F-6D98-4F92-BA72-F220AD3F5962}" presName="spNode" presStyleCnt="0"/>
      <dgm:spPr/>
      <dgm:t>
        <a:bodyPr/>
        <a:lstStyle/>
        <a:p>
          <a:endParaRPr lang="en-US"/>
        </a:p>
      </dgm:t>
    </dgm:pt>
    <dgm:pt modelId="{6F0BB84A-7FE6-4519-A4EA-FE080468BAFA}" type="pres">
      <dgm:prSet presAssocID="{609A0614-14A3-4820-99F9-41F6B0D0D75D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6EDADD6D-DB4F-4337-B640-7A1AF5F0955A}" type="pres">
      <dgm:prSet presAssocID="{BC10D2A8-0FF0-4926-A8CB-2A3B9A43F7C3}" presName="node" presStyleLbl="node1" presStyleIdx="8" presStyleCnt="10" custScaleX="109940" custScaleY="9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4F2A-5842-4C42-8B80-5678D0D45A85}" type="pres">
      <dgm:prSet presAssocID="{BC10D2A8-0FF0-4926-A8CB-2A3B9A43F7C3}" presName="spNode" presStyleCnt="0"/>
      <dgm:spPr/>
      <dgm:t>
        <a:bodyPr/>
        <a:lstStyle/>
        <a:p>
          <a:endParaRPr lang="en-US"/>
        </a:p>
      </dgm:t>
    </dgm:pt>
    <dgm:pt modelId="{22CA8686-33AE-4E41-9E6C-08AB0009BF80}" type="pres">
      <dgm:prSet presAssocID="{E9C4CCE3-63D8-494F-B880-7B99B6859E52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550C9163-3028-4434-B4D2-B8C909BD9401}" type="pres">
      <dgm:prSet presAssocID="{9E68217D-9047-4888-892D-2475418562C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3B825-DF49-4405-A97A-641FE0B74838}" type="pres">
      <dgm:prSet presAssocID="{9E68217D-9047-4888-892D-2475418562C2}" presName="spNode" presStyleCnt="0"/>
      <dgm:spPr/>
      <dgm:t>
        <a:bodyPr/>
        <a:lstStyle/>
        <a:p>
          <a:endParaRPr lang="en-US"/>
        </a:p>
      </dgm:t>
    </dgm:pt>
    <dgm:pt modelId="{E937B049-C1BF-4C6C-85B8-29370823544A}" type="pres">
      <dgm:prSet presAssocID="{89C884E0-74EE-483C-A7A6-26E553850DB1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97EA968A-160A-4A19-A6AB-DDD458FB5B42}" type="presOf" srcId="{609A0614-14A3-4820-99F9-41F6B0D0D75D}" destId="{6F0BB84A-7FE6-4519-A4EA-FE080468BAFA}" srcOrd="0" destOrd="0" presId="urn:microsoft.com/office/officeart/2005/8/layout/cycle6"/>
    <dgm:cxn modelId="{60A0CFB2-4F42-4908-B279-D660A0E2B567}" type="presOf" srcId="{1B1383D5-BBD0-4FBA-8EFB-5E2EF6214468}" destId="{30BB2467-F3F3-4C63-BE28-962A64B48290}" srcOrd="0" destOrd="0" presId="urn:microsoft.com/office/officeart/2005/8/layout/cycle6"/>
    <dgm:cxn modelId="{CDA2FB7E-3E17-44B6-8C57-333BD1F76F64}" type="presOf" srcId="{1648F4CD-6246-4804-8C40-9FED10740FC1}" destId="{62666BE3-6415-4D7F-8A4A-D104A0F9C1FD}" srcOrd="0" destOrd="0" presId="urn:microsoft.com/office/officeart/2005/8/layout/cycle6"/>
    <dgm:cxn modelId="{43106F68-23A2-4650-B79F-82CA2B2C2983}" srcId="{44F6E310-8B79-4821-9CAB-29DE49071457}" destId="{8475659F-6D98-4F92-BA72-F220AD3F5962}" srcOrd="7" destOrd="0" parTransId="{E57D2A7F-99F8-4E68-BAE4-53BA71170B45}" sibTransId="{609A0614-14A3-4820-99F9-41F6B0D0D75D}"/>
    <dgm:cxn modelId="{FA705841-ABFE-4014-857B-32569985A418}" srcId="{44F6E310-8B79-4821-9CAB-29DE49071457}" destId="{0AFAED39-9529-4860-81CA-4E24F3F6BE61}" srcOrd="3" destOrd="0" parTransId="{20C1DDAD-589B-4C6B-BE53-22F8A40ECCC4}" sibTransId="{32C1BEAA-20E9-476E-88AC-DD1C30DC7912}"/>
    <dgm:cxn modelId="{96655EF6-388F-46B6-AFC1-4D6A8E0E0BCC}" type="presOf" srcId="{76C153C8-EC1B-4DF8-ABA7-AF15F5A2C1F4}" destId="{44B3A722-D866-429C-BFAB-1D9EE4428EC0}" srcOrd="0" destOrd="0" presId="urn:microsoft.com/office/officeart/2005/8/layout/cycle6"/>
    <dgm:cxn modelId="{0A3CB234-0528-4475-AD0C-543C4AD18B49}" srcId="{44F6E310-8B79-4821-9CAB-29DE49071457}" destId="{F9ACB091-D35A-4B7E-9366-72E0CB5369F7}" srcOrd="6" destOrd="0" parTransId="{9855A854-86B2-40A7-B73A-A332C85758C8}" sibTransId="{F0862D33-ECB1-492A-A2B5-4FA366C24BE7}"/>
    <dgm:cxn modelId="{BEB5C3EC-2170-4F09-8652-0999C388919D}" srcId="{44F6E310-8B79-4821-9CAB-29DE49071457}" destId="{BC10D2A8-0FF0-4926-A8CB-2A3B9A43F7C3}" srcOrd="8" destOrd="0" parTransId="{506337C0-53E1-4C24-81F6-52B9C08AD9C2}" sibTransId="{E9C4CCE3-63D8-494F-B880-7B99B6859E52}"/>
    <dgm:cxn modelId="{24D48FED-F34A-41B5-AD0E-9258A08947F8}" type="presOf" srcId="{F0862D33-ECB1-492A-A2B5-4FA366C24BE7}" destId="{5AD5DEFB-CCFF-4F6B-8F9A-0B67F02DF117}" srcOrd="0" destOrd="0" presId="urn:microsoft.com/office/officeart/2005/8/layout/cycle6"/>
    <dgm:cxn modelId="{A0B14A17-E244-470C-9501-D9F8F33574F6}" srcId="{44F6E310-8B79-4821-9CAB-29DE49071457}" destId="{ECA35C37-05A7-457A-8106-FF4E9290E707}" srcOrd="0" destOrd="0" parTransId="{8E5194AA-80EE-4CFC-B710-4E7B263F303A}" sibTransId="{1648F4CD-6246-4804-8C40-9FED10740FC1}"/>
    <dgm:cxn modelId="{A752C439-CC91-4416-84C8-C092DC3B3F78}" type="presOf" srcId="{05488AAB-21BB-4A00-BDA1-FE30A1AACBB0}" destId="{F303F0BF-F7F7-4547-A3F9-DA0B38F67BE6}" srcOrd="0" destOrd="0" presId="urn:microsoft.com/office/officeart/2005/8/layout/cycle6"/>
    <dgm:cxn modelId="{250BEAD5-A2B4-43DD-8DF8-A072EBD943DC}" type="presOf" srcId="{F28D3CFF-2973-44CB-B97B-0FCAEDDB7E3E}" destId="{C27C33C1-BA92-4959-AF88-A8A29EAAD58B}" srcOrd="0" destOrd="0" presId="urn:microsoft.com/office/officeart/2005/8/layout/cycle6"/>
    <dgm:cxn modelId="{0573EE62-C59C-47F1-B4C2-31D79C4D1679}" srcId="{44F6E310-8B79-4821-9CAB-29DE49071457}" destId="{A69416A0-C084-4131-83CD-EA1F9C1FCE43}" srcOrd="1" destOrd="0" parTransId="{59DA9AA9-9C44-4CF4-BC48-496204016902}" sibTransId="{05488AAB-21BB-4A00-BDA1-FE30A1AACBB0}"/>
    <dgm:cxn modelId="{20D7AE40-0BA7-4ADC-85AA-DE0CE6B77FC3}" srcId="{44F6E310-8B79-4821-9CAB-29DE49071457}" destId="{9E68217D-9047-4888-892D-2475418562C2}" srcOrd="9" destOrd="0" parTransId="{EFE20E0F-2F9D-449A-BB4E-B7EB436FE73D}" sibTransId="{89C884E0-74EE-483C-A7A6-26E553850DB1}"/>
    <dgm:cxn modelId="{77D1E88E-8BB9-45B4-8DA4-B60FE8336A7E}" type="presOf" srcId="{32C1BEAA-20E9-476E-88AC-DD1C30DC7912}" destId="{1A8F3830-599D-4D53-AAFB-76B57B230C38}" srcOrd="0" destOrd="0" presId="urn:microsoft.com/office/officeart/2005/8/layout/cycle6"/>
    <dgm:cxn modelId="{EADE2A34-5652-4D8F-AC95-B7DAF175A852}" type="presOf" srcId="{E9C4CCE3-63D8-494F-B880-7B99B6859E52}" destId="{22CA8686-33AE-4E41-9E6C-08AB0009BF80}" srcOrd="0" destOrd="0" presId="urn:microsoft.com/office/officeart/2005/8/layout/cycle6"/>
    <dgm:cxn modelId="{6DA2213B-DEFB-4FB5-B898-7FFC9FDBF11A}" type="presOf" srcId="{BC10D2A8-0FF0-4926-A8CB-2A3B9A43F7C3}" destId="{6EDADD6D-DB4F-4337-B640-7A1AF5F0955A}" srcOrd="0" destOrd="0" presId="urn:microsoft.com/office/officeart/2005/8/layout/cycle6"/>
    <dgm:cxn modelId="{DD3284DD-24D9-4C82-90E3-124B8893EEE2}" type="presOf" srcId="{D22F57A2-D60B-46CE-8528-2449FA26CD5A}" destId="{48950D6C-F677-4984-8108-671299ECF3E7}" srcOrd="0" destOrd="0" presId="urn:microsoft.com/office/officeart/2005/8/layout/cycle6"/>
    <dgm:cxn modelId="{BDD994FA-330A-417B-97DB-0F300F0BF220}" type="presOf" srcId="{528F06A0-C4D2-4747-95C9-E275D98E4555}" destId="{3B21EF7F-1BE5-4471-8526-DD97BF32A5E0}" srcOrd="0" destOrd="0" presId="urn:microsoft.com/office/officeart/2005/8/layout/cycle6"/>
    <dgm:cxn modelId="{1A62EBDA-5A72-49CE-97C3-E167EF72C7C7}" type="presOf" srcId="{8475659F-6D98-4F92-BA72-F220AD3F5962}" destId="{F5B53D91-08D9-48D2-BEB0-6048226F96B0}" srcOrd="0" destOrd="0" presId="urn:microsoft.com/office/officeart/2005/8/layout/cycle6"/>
    <dgm:cxn modelId="{31CBFC70-CC8C-424E-92C2-2D63F2718F90}" type="presOf" srcId="{9E68217D-9047-4888-892D-2475418562C2}" destId="{550C9163-3028-4434-B4D2-B8C909BD9401}" srcOrd="0" destOrd="0" presId="urn:microsoft.com/office/officeart/2005/8/layout/cycle6"/>
    <dgm:cxn modelId="{16924F84-4D8B-44D7-AE2D-1F1FAC215487}" type="presOf" srcId="{0AFAED39-9529-4860-81CA-4E24F3F6BE61}" destId="{8DF246BF-91FE-47DF-8D17-6200B1E2A442}" srcOrd="0" destOrd="0" presId="urn:microsoft.com/office/officeart/2005/8/layout/cycle6"/>
    <dgm:cxn modelId="{17F29763-A402-4985-8556-D9DB2A65D760}" type="presOf" srcId="{F9ACB091-D35A-4B7E-9366-72E0CB5369F7}" destId="{879AAD0A-8CE6-4EAB-9859-E91E52B262EF}" srcOrd="0" destOrd="0" presId="urn:microsoft.com/office/officeart/2005/8/layout/cycle6"/>
    <dgm:cxn modelId="{EB617E69-8EC6-4ADA-B40B-91BE256C2F60}" type="presOf" srcId="{ECA35C37-05A7-457A-8106-FF4E9290E707}" destId="{602B9DB1-B19C-46E2-8E44-B8D8A24160AD}" srcOrd="0" destOrd="0" presId="urn:microsoft.com/office/officeart/2005/8/layout/cycle6"/>
    <dgm:cxn modelId="{070FE302-F507-42AC-B0D0-BF52E5381E7B}" type="presOf" srcId="{A69416A0-C084-4131-83CD-EA1F9C1FCE43}" destId="{A91696E4-2B19-45FB-8814-22A4E20A2BFA}" srcOrd="0" destOrd="0" presId="urn:microsoft.com/office/officeart/2005/8/layout/cycle6"/>
    <dgm:cxn modelId="{46BFF8AC-8899-411C-A196-60ADEF7C182C}" srcId="{44F6E310-8B79-4821-9CAB-29DE49071457}" destId="{528F06A0-C4D2-4747-95C9-E275D98E4555}" srcOrd="4" destOrd="0" parTransId="{92AD68EC-930D-415B-83E2-CA0D4631E70E}" sibTransId="{76C153C8-EC1B-4DF8-ABA7-AF15F5A2C1F4}"/>
    <dgm:cxn modelId="{B0D4696E-356B-497C-A5AA-C66B17E88206}" type="presOf" srcId="{89C884E0-74EE-483C-A7A6-26E553850DB1}" destId="{E937B049-C1BF-4C6C-85B8-29370823544A}" srcOrd="0" destOrd="0" presId="urn:microsoft.com/office/officeart/2005/8/layout/cycle6"/>
    <dgm:cxn modelId="{7917540E-772E-4518-B737-234162392D20}" srcId="{44F6E310-8B79-4821-9CAB-29DE49071457}" destId="{D22F57A2-D60B-46CE-8528-2449FA26CD5A}" srcOrd="2" destOrd="0" parTransId="{1C64B4A8-C033-4050-84F7-76FA3A7201F9}" sibTransId="{F28D3CFF-2973-44CB-B97B-0FCAEDDB7E3E}"/>
    <dgm:cxn modelId="{EA30026A-6962-4AD2-909F-F0DCAB221468}" srcId="{44F6E310-8B79-4821-9CAB-29DE49071457}" destId="{1B1383D5-BBD0-4FBA-8EFB-5E2EF6214468}" srcOrd="5" destOrd="0" parTransId="{AD871AD2-0929-4D9A-A879-0AA66DDC17CD}" sibTransId="{4DB4CD67-FAA7-4E97-B2AD-FFBF89C6E462}"/>
    <dgm:cxn modelId="{73C58B6D-B580-4872-9BD4-8F0E9ED24CD8}" type="presOf" srcId="{44F6E310-8B79-4821-9CAB-29DE49071457}" destId="{D8E58009-04E8-4BC6-BB0D-A396051B30DA}" srcOrd="0" destOrd="0" presId="urn:microsoft.com/office/officeart/2005/8/layout/cycle6"/>
    <dgm:cxn modelId="{AB2D966E-E32B-4448-9658-831C639818BC}" type="presOf" srcId="{4DB4CD67-FAA7-4E97-B2AD-FFBF89C6E462}" destId="{0AB348DB-FAF2-4683-A6B1-44083067B78D}" srcOrd="0" destOrd="0" presId="urn:microsoft.com/office/officeart/2005/8/layout/cycle6"/>
    <dgm:cxn modelId="{46C013B5-85AC-41EA-B6CE-AB65897A3664}" type="presParOf" srcId="{D8E58009-04E8-4BC6-BB0D-A396051B30DA}" destId="{602B9DB1-B19C-46E2-8E44-B8D8A24160AD}" srcOrd="0" destOrd="0" presId="urn:microsoft.com/office/officeart/2005/8/layout/cycle6"/>
    <dgm:cxn modelId="{0C8F122E-CE97-4EC4-9AAE-D0E45DA42956}" type="presParOf" srcId="{D8E58009-04E8-4BC6-BB0D-A396051B30DA}" destId="{60082430-D8C7-4070-BA7C-A01A380AFF2F}" srcOrd="1" destOrd="0" presId="urn:microsoft.com/office/officeart/2005/8/layout/cycle6"/>
    <dgm:cxn modelId="{5793CE9B-A605-40AE-9990-5F5C69D437D0}" type="presParOf" srcId="{D8E58009-04E8-4BC6-BB0D-A396051B30DA}" destId="{62666BE3-6415-4D7F-8A4A-D104A0F9C1FD}" srcOrd="2" destOrd="0" presId="urn:microsoft.com/office/officeart/2005/8/layout/cycle6"/>
    <dgm:cxn modelId="{AFD21B20-FF9D-45D3-A8AF-45311B0E0B60}" type="presParOf" srcId="{D8E58009-04E8-4BC6-BB0D-A396051B30DA}" destId="{A91696E4-2B19-45FB-8814-22A4E20A2BFA}" srcOrd="3" destOrd="0" presId="urn:microsoft.com/office/officeart/2005/8/layout/cycle6"/>
    <dgm:cxn modelId="{49F6A6AA-F77A-42DC-A094-F91A77FA5493}" type="presParOf" srcId="{D8E58009-04E8-4BC6-BB0D-A396051B30DA}" destId="{E3FB3057-600B-4019-9732-9A1FE581A625}" srcOrd="4" destOrd="0" presId="urn:microsoft.com/office/officeart/2005/8/layout/cycle6"/>
    <dgm:cxn modelId="{07249F70-1237-4C46-AEC6-5CD5CB0227AA}" type="presParOf" srcId="{D8E58009-04E8-4BC6-BB0D-A396051B30DA}" destId="{F303F0BF-F7F7-4547-A3F9-DA0B38F67BE6}" srcOrd="5" destOrd="0" presId="urn:microsoft.com/office/officeart/2005/8/layout/cycle6"/>
    <dgm:cxn modelId="{30109F3B-1F3E-408D-B107-2F319E3690ED}" type="presParOf" srcId="{D8E58009-04E8-4BC6-BB0D-A396051B30DA}" destId="{48950D6C-F677-4984-8108-671299ECF3E7}" srcOrd="6" destOrd="0" presId="urn:microsoft.com/office/officeart/2005/8/layout/cycle6"/>
    <dgm:cxn modelId="{2EA4865C-C4A9-4621-A48A-5F9B76A97CBF}" type="presParOf" srcId="{D8E58009-04E8-4BC6-BB0D-A396051B30DA}" destId="{1EBE212D-49F0-493E-891C-A42AC0BF122B}" srcOrd="7" destOrd="0" presId="urn:microsoft.com/office/officeart/2005/8/layout/cycle6"/>
    <dgm:cxn modelId="{11EB7AD7-485A-4CEA-AADB-4B71FF2E22D8}" type="presParOf" srcId="{D8E58009-04E8-4BC6-BB0D-A396051B30DA}" destId="{C27C33C1-BA92-4959-AF88-A8A29EAAD58B}" srcOrd="8" destOrd="0" presId="urn:microsoft.com/office/officeart/2005/8/layout/cycle6"/>
    <dgm:cxn modelId="{4274A704-BB88-4BFA-BB9C-67665BE09C79}" type="presParOf" srcId="{D8E58009-04E8-4BC6-BB0D-A396051B30DA}" destId="{8DF246BF-91FE-47DF-8D17-6200B1E2A442}" srcOrd="9" destOrd="0" presId="urn:microsoft.com/office/officeart/2005/8/layout/cycle6"/>
    <dgm:cxn modelId="{4B74BD21-7F05-47F5-B7B0-495C82DC55BC}" type="presParOf" srcId="{D8E58009-04E8-4BC6-BB0D-A396051B30DA}" destId="{D383ADB8-9A04-4177-8D31-0B2D5ACCBD4F}" srcOrd="10" destOrd="0" presId="urn:microsoft.com/office/officeart/2005/8/layout/cycle6"/>
    <dgm:cxn modelId="{A0E15F88-F017-465B-83AB-4B8E470DA089}" type="presParOf" srcId="{D8E58009-04E8-4BC6-BB0D-A396051B30DA}" destId="{1A8F3830-599D-4D53-AAFB-76B57B230C38}" srcOrd="11" destOrd="0" presId="urn:microsoft.com/office/officeart/2005/8/layout/cycle6"/>
    <dgm:cxn modelId="{816E88F8-2AD7-45C8-9759-169116AB4C54}" type="presParOf" srcId="{D8E58009-04E8-4BC6-BB0D-A396051B30DA}" destId="{3B21EF7F-1BE5-4471-8526-DD97BF32A5E0}" srcOrd="12" destOrd="0" presId="urn:microsoft.com/office/officeart/2005/8/layout/cycle6"/>
    <dgm:cxn modelId="{07455504-5385-47C2-AD44-4412415CEFB8}" type="presParOf" srcId="{D8E58009-04E8-4BC6-BB0D-A396051B30DA}" destId="{009325C8-7BD1-440A-BFBA-5F52EDBE1C40}" srcOrd="13" destOrd="0" presId="urn:microsoft.com/office/officeart/2005/8/layout/cycle6"/>
    <dgm:cxn modelId="{5C75BC58-3A0F-4835-847D-45542139FA8F}" type="presParOf" srcId="{D8E58009-04E8-4BC6-BB0D-A396051B30DA}" destId="{44B3A722-D866-429C-BFAB-1D9EE4428EC0}" srcOrd="14" destOrd="0" presId="urn:microsoft.com/office/officeart/2005/8/layout/cycle6"/>
    <dgm:cxn modelId="{4B5BC393-AD62-4909-A158-AB473AC3B6EA}" type="presParOf" srcId="{D8E58009-04E8-4BC6-BB0D-A396051B30DA}" destId="{30BB2467-F3F3-4C63-BE28-962A64B48290}" srcOrd="15" destOrd="0" presId="urn:microsoft.com/office/officeart/2005/8/layout/cycle6"/>
    <dgm:cxn modelId="{045739E2-95D4-4C2E-A546-931D3886DBD9}" type="presParOf" srcId="{D8E58009-04E8-4BC6-BB0D-A396051B30DA}" destId="{628B8603-F6CE-4325-807F-78C204C1A3A4}" srcOrd="16" destOrd="0" presId="urn:microsoft.com/office/officeart/2005/8/layout/cycle6"/>
    <dgm:cxn modelId="{F4C8D288-8237-460C-850E-9CB0EECEF484}" type="presParOf" srcId="{D8E58009-04E8-4BC6-BB0D-A396051B30DA}" destId="{0AB348DB-FAF2-4683-A6B1-44083067B78D}" srcOrd="17" destOrd="0" presId="urn:microsoft.com/office/officeart/2005/8/layout/cycle6"/>
    <dgm:cxn modelId="{7B2B7096-2A5E-4611-908C-E687FE29207F}" type="presParOf" srcId="{D8E58009-04E8-4BC6-BB0D-A396051B30DA}" destId="{879AAD0A-8CE6-4EAB-9859-E91E52B262EF}" srcOrd="18" destOrd="0" presId="urn:microsoft.com/office/officeart/2005/8/layout/cycle6"/>
    <dgm:cxn modelId="{C74B961E-13CD-4AC8-AB76-A281B50374C3}" type="presParOf" srcId="{D8E58009-04E8-4BC6-BB0D-A396051B30DA}" destId="{59E97743-7EB0-492A-AA36-3BBD1FF694A2}" srcOrd="19" destOrd="0" presId="urn:microsoft.com/office/officeart/2005/8/layout/cycle6"/>
    <dgm:cxn modelId="{77C0BCD5-4794-4690-B1DD-E74DFD8B6CF9}" type="presParOf" srcId="{D8E58009-04E8-4BC6-BB0D-A396051B30DA}" destId="{5AD5DEFB-CCFF-4F6B-8F9A-0B67F02DF117}" srcOrd="20" destOrd="0" presId="urn:microsoft.com/office/officeart/2005/8/layout/cycle6"/>
    <dgm:cxn modelId="{5A116E33-3BCA-4088-A848-6C6418EC6620}" type="presParOf" srcId="{D8E58009-04E8-4BC6-BB0D-A396051B30DA}" destId="{F5B53D91-08D9-48D2-BEB0-6048226F96B0}" srcOrd="21" destOrd="0" presId="urn:microsoft.com/office/officeart/2005/8/layout/cycle6"/>
    <dgm:cxn modelId="{144BCC24-8813-408E-B299-DA7455527F8E}" type="presParOf" srcId="{D8E58009-04E8-4BC6-BB0D-A396051B30DA}" destId="{B28A1FF3-1315-46E6-BEF2-548D1825AC1C}" srcOrd="22" destOrd="0" presId="urn:microsoft.com/office/officeart/2005/8/layout/cycle6"/>
    <dgm:cxn modelId="{CFE2729E-E06E-43AF-9BFD-D6B911EF250E}" type="presParOf" srcId="{D8E58009-04E8-4BC6-BB0D-A396051B30DA}" destId="{6F0BB84A-7FE6-4519-A4EA-FE080468BAFA}" srcOrd="23" destOrd="0" presId="urn:microsoft.com/office/officeart/2005/8/layout/cycle6"/>
    <dgm:cxn modelId="{DDACB910-FD5C-4FA0-8C69-E4335F7CA210}" type="presParOf" srcId="{D8E58009-04E8-4BC6-BB0D-A396051B30DA}" destId="{6EDADD6D-DB4F-4337-B640-7A1AF5F0955A}" srcOrd="24" destOrd="0" presId="urn:microsoft.com/office/officeart/2005/8/layout/cycle6"/>
    <dgm:cxn modelId="{229EE4B8-6C36-48CA-9DA8-BA47705B22AA}" type="presParOf" srcId="{D8E58009-04E8-4BC6-BB0D-A396051B30DA}" destId="{4C994F2A-5842-4C42-8B80-5678D0D45A85}" srcOrd="25" destOrd="0" presId="urn:microsoft.com/office/officeart/2005/8/layout/cycle6"/>
    <dgm:cxn modelId="{B403D717-FC6E-468B-84C3-662364987079}" type="presParOf" srcId="{D8E58009-04E8-4BC6-BB0D-A396051B30DA}" destId="{22CA8686-33AE-4E41-9E6C-08AB0009BF80}" srcOrd="26" destOrd="0" presId="urn:microsoft.com/office/officeart/2005/8/layout/cycle6"/>
    <dgm:cxn modelId="{F7C12A24-C4C8-4CD6-9A45-F9877A6C439B}" type="presParOf" srcId="{D8E58009-04E8-4BC6-BB0D-A396051B30DA}" destId="{550C9163-3028-4434-B4D2-B8C909BD9401}" srcOrd="27" destOrd="0" presId="urn:microsoft.com/office/officeart/2005/8/layout/cycle6"/>
    <dgm:cxn modelId="{F5D17D67-48D6-46A6-A4B4-B68D22091323}" type="presParOf" srcId="{D8E58009-04E8-4BC6-BB0D-A396051B30DA}" destId="{1B23B825-DF49-4405-A97A-641FE0B74838}" srcOrd="28" destOrd="0" presId="urn:microsoft.com/office/officeart/2005/8/layout/cycle6"/>
    <dgm:cxn modelId="{DEC450DA-C7D0-47D0-8FFB-9D2088EC1300}" type="presParOf" srcId="{D8E58009-04E8-4BC6-BB0D-A396051B30DA}" destId="{E937B049-C1BF-4C6C-85B8-29370823544A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8/layout/IncreasingCircleProces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4A4BA3-DA3A-4B8A-9915-6411C96BC20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5"/>
              </a:solidFill>
            </a:rPr>
            <a:t>Monitor &amp; Control</a:t>
          </a:r>
          <a:endParaRPr lang="en-US" sz="2000" dirty="0">
            <a:solidFill>
              <a:schemeClr val="accent5"/>
            </a:solidFill>
          </a:endParaRPr>
        </a:p>
      </dgm:t>
    </dgm:pt>
    <dgm:pt modelId="{1B746E25-5CCE-4074-A4CF-0F2F9BF704A8}" type="parTrans" cxnId="{CABD8092-2CAF-49E0-B89F-52170B045D76}">
      <dgm:prSet/>
      <dgm:spPr/>
      <dgm:t>
        <a:bodyPr/>
        <a:lstStyle/>
        <a:p>
          <a:endParaRPr lang="en-US" sz="2800"/>
        </a:p>
      </dgm:t>
    </dgm:pt>
    <dgm:pt modelId="{959D1F61-9C7C-49C0-A6E2-88726C7C8326}" type="sibTrans" cxnId="{CABD8092-2CAF-49E0-B89F-52170B045D76}">
      <dgm:prSet/>
      <dgm:spPr/>
      <dgm:t>
        <a:bodyPr/>
        <a:lstStyle/>
        <a:p>
          <a:endParaRPr lang="en-US" sz="2800" dirty="0"/>
        </a:p>
      </dgm:t>
    </dgm:pt>
    <dgm:pt modelId="{043B841A-F98C-4C81-AB84-52109901E34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6"/>
              </a:solidFill>
            </a:rPr>
            <a:t>Close Out</a:t>
          </a:r>
          <a:endParaRPr lang="en-US" sz="2000" dirty="0">
            <a:solidFill>
              <a:schemeClr val="accent6"/>
            </a:solidFill>
          </a:endParaRPr>
        </a:p>
      </dgm:t>
    </dgm:pt>
    <dgm:pt modelId="{884CBC1F-71DD-48DD-9AF2-52AF262DEBBD}" type="parTrans" cxnId="{405D2B96-501D-415F-B240-24D9D7CFE4D3}">
      <dgm:prSet/>
      <dgm:spPr/>
      <dgm:t>
        <a:bodyPr/>
        <a:lstStyle/>
        <a:p>
          <a:endParaRPr lang="en-US" sz="2800"/>
        </a:p>
      </dgm:t>
    </dgm:pt>
    <dgm:pt modelId="{CAFE7C63-AB58-4477-983E-8167878024D9}" type="sibTrans" cxnId="{405D2B96-501D-415F-B240-24D9D7CFE4D3}">
      <dgm:prSet/>
      <dgm:spPr/>
      <dgm:t>
        <a:bodyPr/>
        <a:lstStyle/>
        <a:p>
          <a:endParaRPr lang="en-US" sz="2800"/>
        </a:p>
      </dgm:t>
    </dgm:pt>
    <dgm:pt modelId="{8D7228E6-E0F3-4F23-BC9D-DE2D927C082D}">
      <dgm:prSet custT="1"/>
      <dgm:spPr/>
      <dgm:t>
        <a:bodyPr/>
        <a:lstStyle/>
        <a:p>
          <a:r>
            <a:rPr lang="en-US" sz="2400" dirty="0" smtClean="0">
              <a:solidFill>
                <a:schemeClr val="accent3"/>
              </a:solidFill>
            </a:rPr>
            <a:t>Planning</a:t>
          </a:r>
          <a:endParaRPr lang="en-US" sz="2400" dirty="0">
            <a:solidFill>
              <a:schemeClr val="accent3"/>
            </a:solidFill>
          </a:endParaRPr>
        </a:p>
      </dgm:t>
    </dgm:pt>
    <dgm:pt modelId="{652222C1-A3B5-4B3D-8302-575964062447}" type="parTrans" cxnId="{6F6ACB0E-AFA6-4CA3-8FD0-7A0EF23B572F}">
      <dgm:prSet/>
      <dgm:spPr/>
      <dgm:t>
        <a:bodyPr/>
        <a:lstStyle/>
        <a:p>
          <a:endParaRPr lang="en-US" sz="2800"/>
        </a:p>
      </dgm:t>
    </dgm:pt>
    <dgm:pt modelId="{501E744E-D5D4-4683-AE4A-28D331E576D1}" type="sibTrans" cxnId="{6F6ACB0E-AFA6-4CA3-8FD0-7A0EF23B572F}">
      <dgm:prSet/>
      <dgm:spPr/>
      <dgm:t>
        <a:bodyPr/>
        <a:lstStyle/>
        <a:p>
          <a:endParaRPr lang="en-US" sz="2800"/>
        </a:p>
      </dgm:t>
    </dgm:pt>
    <dgm:pt modelId="{E7FCF879-E4A9-4DDE-8018-2716302DA908}">
      <dgm:prSet custT="1"/>
      <dgm:spPr/>
      <dgm:t>
        <a:bodyPr/>
        <a:lstStyle/>
        <a:p>
          <a:r>
            <a:rPr lang="en-US" sz="2400" dirty="0" smtClean="0">
              <a:solidFill>
                <a:schemeClr val="accent2"/>
              </a:solidFill>
            </a:rPr>
            <a:t>Conception</a:t>
          </a:r>
          <a:endParaRPr lang="en-US" sz="2400" dirty="0">
            <a:solidFill>
              <a:schemeClr val="accent2"/>
            </a:solidFill>
          </a:endParaRPr>
        </a:p>
      </dgm:t>
    </dgm:pt>
    <dgm:pt modelId="{EA56F191-E380-4D4B-AF77-6172DD46BD2F}" type="parTrans" cxnId="{41063A34-7451-4EAC-B6BC-65DD5A81AA57}">
      <dgm:prSet/>
      <dgm:spPr/>
      <dgm:t>
        <a:bodyPr/>
        <a:lstStyle/>
        <a:p>
          <a:endParaRPr lang="en-US" sz="2800"/>
        </a:p>
      </dgm:t>
    </dgm:pt>
    <dgm:pt modelId="{8E7EBB58-68CC-45C1-B2BB-9E013EDEEA94}" type="sibTrans" cxnId="{41063A34-7451-4EAC-B6BC-65DD5A81AA57}">
      <dgm:prSet/>
      <dgm:spPr/>
      <dgm:t>
        <a:bodyPr/>
        <a:lstStyle/>
        <a:p>
          <a:endParaRPr lang="en-US" sz="2800"/>
        </a:p>
      </dgm:t>
    </dgm:pt>
    <dgm:pt modelId="{40475317-E4CF-4EE1-9230-DA501D0258C0}">
      <dgm:prSet custT="1"/>
      <dgm:spPr/>
      <dgm:t>
        <a:bodyPr/>
        <a:lstStyle/>
        <a:p>
          <a:r>
            <a:rPr lang="en-US" sz="2000" dirty="0" smtClean="0"/>
            <a:t>Initiate the project</a:t>
          </a:r>
          <a:endParaRPr lang="en-US" sz="2000" dirty="0"/>
        </a:p>
      </dgm:t>
    </dgm:pt>
    <dgm:pt modelId="{8EA044DA-0713-4633-8F94-5A2CC87A2B51}" type="parTrans" cxnId="{674CF404-721F-4F88-91D5-FD91AC29720B}">
      <dgm:prSet/>
      <dgm:spPr/>
      <dgm:t>
        <a:bodyPr/>
        <a:lstStyle/>
        <a:p>
          <a:endParaRPr lang="en-US" sz="2800"/>
        </a:p>
      </dgm:t>
    </dgm:pt>
    <dgm:pt modelId="{980D7AC5-B063-413B-886B-11B7407FF0BA}" type="sibTrans" cxnId="{674CF404-721F-4F88-91D5-FD91AC29720B}">
      <dgm:prSet/>
      <dgm:spPr/>
      <dgm:t>
        <a:bodyPr/>
        <a:lstStyle/>
        <a:p>
          <a:endParaRPr lang="en-US" sz="2800"/>
        </a:p>
      </dgm:t>
    </dgm:pt>
    <dgm:pt modelId="{2EE5C468-4D21-49EC-84E3-F6E717D53CBE}">
      <dgm:prSet custT="1"/>
      <dgm:spPr/>
      <dgm:t>
        <a:bodyPr/>
        <a:lstStyle/>
        <a:p>
          <a:r>
            <a:rPr lang="en-US" sz="2000" dirty="0" smtClean="0"/>
            <a:t>Scope &amp; Budget</a:t>
          </a:r>
          <a:endParaRPr lang="en-US" sz="2000" dirty="0"/>
        </a:p>
      </dgm:t>
    </dgm:pt>
    <dgm:pt modelId="{7E69E9AD-9D35-4A5C-940C-46E1F5DDDD3A}" type="parTrans" cxnId="{C5F1C96A-557A-4DF9-BCAA-3957D2FE31EC}">
      <dgm:prSet/>
      <dgm:spPr/>
      <dgm:t>
        <a:bodyPr/>
        <a:lstStyle/>
        <a:p>
          <a:endParaRPr lang="en-US" sz="2800"/>
        </a:p>
      </dgm:t>
    </dgm:pt>
    <dgm:pt modelId="{E9BE2457-8D62-47BA-B381-24A90D167BD9}" type="sibTrans" cxnId="{C5F1C96A-557A-4DF9-BCAA-3957D2FE31EC}">
      <dgm:prSet/>
      <dgm:spPr/>
      <dgm:t>
        <a:bodyPr/>
        <a:lstStyle/>
        <a:p>
          <a:endParaRPr lang="en-US" sz="2800"/>
        </a:p>
      </dgm:t>
    </dgm:pt>
    <dgm:pt modelId="{92E56A55-BF05-4604-996C-8C9199E5EFA3}">
      <dgm:prSet custT="1"/>
      <dgm:spPr/>
      <dgm:t>
        <a:bodyPr/>
        <a:lstStyle/>
        <a:p>
          <a:r>
            <a:rPr lang="en-US" sz="2000" dirty="0" smtClean="0"/>
            <a:t>Work Schedule</a:t>
          </a:r>
          <a:endParaRPr lang="en-US" sz="2000" dirty="0"/>
        </a:p>
      </dgm:t>
    </dgm:pt>
    <dgm:pt modelId="{6BD5BF58-A5EE-4612-97DB-5D5746F63803}" type="parTrans" cxnId="{3F4CE77F-1B2C-457C-BF27-B8566D5DA16C}">
      <dgm:prSet/>
      <dgm:spPr/>
      <dgm:t>
        <a:bodyPr/>
        <a:lstStyle/>
        <a:p>
          <a:endParaRPr lang="en-US" sz="2800"/>
        </a:p>
      </dgm:t>
    </dgm:pt>
    <dgm:pt modelId="{8E192C8D-21CD-4956-9792-FF13B868773D}" type="sibTrans" cxnId="{3F4CE77F-1B2C-457C-BF27-B8566D5DA16C}">
      <dgm:prSet/>
      <dgm:spPr/>
      <dgm:t>
        <a:bodyPr/>
        <a:lstStyle/>
        <a:p>
          <a:endParaRPr lang="en-US" sz="2800"/>
        </a:p>
      </dgm:t>
    </dgm:pt>
    <dgm:pt modelId="{39B1F0EB-437F-4667-A5EA-F961C6B1A7CF}">
      <dgm:prSet custT="1"/>
      <dgm:spPr/>
      <dgm:t>
        <a:bodyPr/>
        <a:lstStyle/>
        <a:p>
          <a:r>
            <a:rPr lang="en-US" sz="2000" dirty="0" smtClean="0"/>
            <a:t>Timeline</a:t>
          </a:r>
          <a:endParaRPr lang="en-US" sz="2000" dirty="0"/>
        </a:p>
      </dgm:t>
    </dgm:pt>
    <dgm:pt modelId="{1D9A0A6B-6213-41A4-B8FC-A3FEEB214806}" type="parTrans" cxnId="{7BDA9EB3-4C0D-4F81-AEF7-31A7A77952FE}">
      <dgm:prSet/>
      <dgm:spPr/>
      <dgm:t>
        <a:bodyPr/>
        <a:lstStyle/>
        <a:p>
          <a:endParaRPr lang="en-US" sz="2800"/>
        </a:p>
      </dgm:t>
    </dgm:pt>
    <dgm:pt modelId="{811AF28B-3387-4ECF-93FC-0E655E018359}" type="sibTrans" cxnId="{7BDA9EB3-4C0D-4F81-AEF7-31A7A77952FE}">
      <dgm:prSet/>
      <dgm:spPr/>
      <dgm:t>
        <a:bodyPr/>
        <a:lstStyle/>
        <a:p>
          <a:endParaRPr lang="en-US" sz="2800"/>
        </a:p>
      </dgm:t>
    </dgm:pt>
    <dgm:pt modelId="{C223320B-9DE9-418D-8325-5DEB52F11116}">
      <dgm:prSet custT="1"/>
      <dgm:spPr/>
      <dgm:t>
        <a:bodyPr/>
        <a:lstStyle/>
        <a:p>
          <a:r>
            <a:rPr lang="en-US" sz="2000" dirty="0" smtClean="0"/>
            <a:t>Communication Plan</a:t>
          </a:r>
          <a:endParaRPr lang="en-US" sz="2000" dirty="0"/>
        </a:p>
      </dgm:t>
    </dgm:pt>
    <dgm:pt modelId="{90BCD7F8-F25D-48B0-BE72-C144949576E1}" type="parTrans" cxnId="{D73F9F66-7FDD-4F45-B1B1-982B20094BB5}">
      <dgm:prSet/>
      <dgm:spPr/>
      <dgm:t>
        <a:bodyPr/>
        <a:lstStyle/>
        <a:p>
          <a:endParaRPr lang="en-US" sz="2800"/>
        </a:p>
      </dgm:t>
    </dgm:pt>
    <dgm:pt modelId="{ED3F5A6E-A995-48CC-A1C8-5434C6F588BE}" type="sibTrans" cxnId="{D73F9F66-7FDD-4F45-B1B1-982B20094BB5}">
      <dgm:prSet/>
      <dgm:spPr/>
      <dgm:t>
        <a:bodyPr/>
        <a:lstStyle/>
        <a:p>
          <a:endParaRPr lang="en-US" sz="2800"/>
        </a:p>
      </dgm:t>
    </dgm:pt>
    <dgm:pt modelId="{739BE882-6EBD-419D-A881-0E0C1A78B0D8}">
      <dgm:prSet custT="1"/>
      <dgm:spPr/>
      <dgm:t>
        <a:bodyPr/>
        <a:lstStyle/>
        <a:p>
          <a:r>
            <a:rPr lang="en-US" sz="2000" smtClean="0"/>
            <a:t>Risk Management</a:t>
          </a:r>
          <a:endParaRPr lang="en-US" sz="2000" dirty="0"/>
        </a:p>
      </dgm:t>
    </dgm:pt>
    <dgm:pt modelId="{1F12D599-1BE6-4E85-B93A-F15E8A68D2A8}" type="parTrans" cxnId="{983EE422-6AA1-486C-BCAB-2CF09F96278E}">
      <dgm:prSet/>
      <dgm:spPr/>
      <dgm:t>
        <a:bodyPr/>
        <a:lstStyle/>
        <a:p>
          <a:endParaRPr lang="en-US" sz="2800"/>
        </a:p>
      </dgm:t>
    </dgm:pt>
    <dgm:pt modelId="{E2451FD5-329F-45B1-AF98-D8E8D2934675}" type="sibTrans" cxnId="{983EE422-6AA1-486C-BCAB-2CF09F96278E}">
      <dgm:prSet/>
      <dgm:spPr/>
      <dgm:t>
        <a:bodyPr/>
        <a:lstStyle/>
        <a:p>
          <a:endParaRPr lang="en-US" sz="2800"/>
        </a:p>
      </dgm:t>
    </dgm:pt>
    <dgm:pt modelId="{0C130901-E9D4-4EAF-B424-4F88CE27500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4"/>
              </a:solidFill>
            </a:rPr>
            <a:t>Execution</a:t>
          </a:r>
          <a:endParaRPr lang="en-US" sz="2400" dirty="0">
            <a:solidFill>
              <a:schemeClr val="accent4"/>
            </a:solidFill>
          </a:endParaRPr>
        </a:p>
      </dgm:t>
    </dgm:pt>
    <dgm:pt modelId="{1B4F2771-3339-49BF-913A-037BBE81F3E9}" type="sibTrans" cxnId="{83E578BD-C52D-4669-9624-AAD6B200213D}">
      <dgm:prSet/>
      <dgm:spPr/>
      <dgm:t>
        <a:bodyPr/>
        <a:lstStyle/>
        <a:p>
          <a:endParaRPr lang="en-US" sz="2800" dirty="0"/>
        </a:p>
      </dgm:t>
    </dgm:pt>
    <dgm:pt modelId="{593FFE93-A6C0-4E50-9AE4-94E9836CCF10}" type="parTrans" cxnId="{83E578BD-C52D-4669-9624-AAD6B200213D}">
      <dgm:prSet/>
      <dgm:spPr/>
      <dgm:t>
        <a:bodyPr/>
        <a:lstStyle/>
        <a:p>
          <a:endParaRPr lang="en-US" sz="2800"/>
        </a:p>
      </dgm:t>
    </dgm:pt>
    <dgm:pt modelId="{71E9FE01-BC2D-46A6-888E-97F55E1917F5}">
      <dgm:prSet phldrT="[Text]" custT="1"/>
      <dgm:spPr/>
      <dgm:t>
        <a:bodyPr/>
        <a:lstStyle/>
        <a:p>
          <a:r>
            <a:rPr lang="en-US" sz="2000" dirty="0" smtClean="0"/>
            <a:t>Status Tracking</a:t>
          </a:r>
          <a:endParaRPr lang="en-US" sz="2000" dirty="0"/>
        </a:p>
      </dgm:t>
    </dgm:pt>
    <dgm:pt modelId="{5F1D4A20-07D0-446D-BC02-FE7BBF051A64}" type="parTrans" cxnId="{AAA6C932-5B34-4498-9674-E08535A7F84B}">
      <dgm:prSet/>
      <dgm:spPr/>
      <dgm:t>
        <a:bodyPr/>
        <a:lstStyle/>
        <a:p>
          <a:endParaRPr lang="en-US" sz="2800"/>
        </a:p>
      </dgm:t>
    </dgm:pt>
    <dgm:pt modelId="{AC174B89-87D4-4384-96A9-D1C0B2E5BA38}" type="sibTrans" cxnId="{AAA6C932-5B34-4498-9674-E08535A7F84B}">
      <dgm:prSet/>
      <dgm:spPr/>
      <dgm:t>
        <a:bodyPr/>
        <a:lstStyle/>
        <a:p>
          <a:endParaRPr lang="en-US" sz="2800"/>
        </a:p>
      </dgm:t>
    </dgm:pt>
    <dgm:pt modelId="{AE2008D7-212F-4EA7-A45C-9E82CAD1FEDF}">
      <dgm:prSet phldrT="[Text]" custT="1"/>
      <dgm:spPr/>
      <dgm:t>
        <a:bodyPr/>
        <a:lstStyle/>
        <a:p>
          <a:r>
            <a:rPr lang="en-US" sz="2000" dirty="0" smtClean="0"/>
            <a:t>Quality Control</a:t>
          </a:r>
          <a:endParaRPr lang="en-US" sz="2000" dirty="0"/>
        </a:p>
      </dgm:t>
    </dgm:pt>
    <dgm:pt modelId="{E3E4B176-82E1-46CF-9D69-663198FED399}" type="parTrans" cxnId="{36F0826A-24A4-4D4A-AA80-55F719095121}">
      <dgm:prSet/>
      <dgm:spPr/>
      <dgm:t>
        <a:bodyPr/>
        <a:lstStyle/>
        <a:p>
          <a:endParaRPr lang="en-US" sz="2800"/>
        </a:p>
      </dgm:t>
    </dgm:pt>
    <dgm:pt modelId="{877C79D5-27F0-40C3-B459-816853C77B82}" type="sibTrans" cxnId="{36F0826A-24A4-4D4A-AA80-55F719095121}">
      <dgm:prSet/>
      <dgm:spPr/>
      <dgm:t>
        <a:bodyPr/>
        <a:lstStyle/>
        <a:p>
          <a:endParaRPr lang="en-US" sz="2800"/>
        </a:p>
      </dgm:t>
    </dgm:pt>
    <dgm:pt modelId="{1CD43528-07A2-4341-A0E8-9AACB545BB44}">
      <dgm:prSet phldrT="[Text]" custT="1"/>
      <dgm:spPr/>
      <dgm:t>
        <a:bodyPr/>
        <a:lstStyle/>
        <a:p>
          <a:r>
            <a:rPr lang="en-US" sz="2000" dirty="0" smtClean="0"/>
            <a:t>Forecasts</a:t>
          </a:r>
          <a:endParaRPr lang="en-US" sz="2000" dirty="0"/>
        </a:p>
      </dgm:t>
    </dgm:pt>
    <dgm:pt modelId="{48C6FF71-A399-4BFB-86CE-EA4D84489118}" type="parTrans" cxnId="{68D963E1-F758-4F38-9891-237629214030}">
      <dgm:prSet/>
      <dgm:spPr/>
      <dgm:t>
        <a:bodyPr/>
        <a:lstStyle/>
        <a:p>
          <a:endParaRPr lang="en-US" sz="2800"/>
        </a:p>
      </dgm:t>
    </dgm:pt>
    <dgm:pt modelId="{2E6BE7EA-0A11-4F96-84C2-8669BA3D648E}" type="sibTrans" cxnId="{68D963E1-F758-4F38-9891-237629214030}">
      <dgm:prSet/>
      <dgm:spPr/>
      <dgm:t>
        <a:bodyPr/>
        <a:lstStyle/>
        <a:p>
          <a:endParaRPr lang="en-US" sz="2800"/>
        </a:p>
      </dgm:t>
    </dgm:pt>
    <dgm:pt modelId="{150C7497-95F5-40AB-AC14-8FD343A955AC}">
      <dgm:prSet phldrT="[Text]" custT="1"/>
      <dgm:spPr/>
      <dgm:t>
        <a:bodyPr/>
        <a:lstStyle/>
        <a:p>
          <a:r>
            <a:rPr lang="en-US" sz="2000" dirty="0" smtClean="0"/>
            <a:t>Objectives</a:t>
          </a:r>
          <a:endParaRPr lang="en-US" sz="2000" dirty="0"/>
        </a:p>
      </dgm:t>
    </dgm:pt>
    <dgm:pt modelId="{B7E74435-9AA0-43F7-ACAC-F4E512078F1B}" type="parTrans" cxnId="{2EC0A995-8422-41DD-9413-45B0CAE7E63B}">
      <dgm:prSet/>
      <dgm:spPr/>
      <dgm:t>
        <a:bodyPr/>
        <a:lstStyle/>
        <a:p>
          <a:endParaRPr lang="en-US" sz="2800"/>
        </a:p>
      </dgm:t>
    </dgm:pt>
    <dgm:pt modelId="{9FA429F7-BBA9-4640-A5AF-08ACBFBD9F8E}" type="sibTrans" cxnId="{2EC0A995-8422-41DD-9413-45B0CAE7E63B}">
      <dgm:prSet/>
      <dgm:spPr/>
      <dgm:t>
        <a:bodyPr/>
        <a:lstStyle/>
        <a:p>
          <a:endParaRPr lang="en-US" sz="2800"/>
        </a:p>
      </dgm:t>
    </dgm:pt>
    <dgm:pt modelId="{4B01FB03-3A22-4162-A2A0-B0622DF106CE}">
      <dgm:prSet phldrT="[Text]" custT="1"/>
      <dgm:spPr/>
      <dgm:t>
        <a:bodyPr/>
        <a:lstStyle/>
        <a:p>
          <a:r>
            <a:rPr lang="en-US" sz="2000" dirty="0" smtClean="0"/>
            <a:t>Deliverables</a:t>
          </a:r>
          <a:endParaRPr lang="en-US" sz="2000" dirty="0"/>
        </a:p>
      </dgm:t>
    </dgm:pt>
    <dgm:pt modelId="{DBF7036E-18F0-4A95-BEC7-3305CF35D1F5}" type="parTrans" cxnId="{B1148A3D-89FA-43C9-8E65-864919D35007}">
      <dgm:prSet/>
      <dgm:spPr/>
      <dgm:t>
        <a:bodyPr/>
        <a:lstStyle/>
        <a:p>
          <a:endParaRPr lang="en-US" sz="2800"/>
        </a:p>
      </dgm:t>
    </dgm:pt>
    <dgm:pt modelId="{DFFECFCE-B8F6-4AA7-ABED-477AA1BC4576}" type="sibTrans" cxnId="{B1148A3D-89FA-43C9-8E65-864919D35007}">
      <dgm:prSet/>
      <dgm:spPr/>
      <dgm:t>
        <a:bodyPr/>
        <a:lstStyle/>
        <a:p>
          <a:endParaRPr lang="en-US" sz="2800"/>
        </a:p>
      </dgm:t>
    </dgm:pt>
    <dgm:pt modelId="{5474CF19-2113-44A8-AE45-2DBABB3A56A5}">
      <dgm:prSet phldrT="[Text]" custT="1"/>
      <dgm:spPr/>
      <dgm:t>
        <a:bodyPr/>
        <a:lstStyle/>
        <a:p>
          <a:r>
            <a:rPr lang="en-US" sz="2000" dirty="0" smtClean="0"/>
            <a:t>Effort &amp; Cost Tracking</a:t>
          </a:r>
          <a:endParaRPr lang="en-US" sz="2000" dirty="0"/>
        </a:p>
      </dgm:t>
    </dgm:pt>
    <dgm:pt modelId="{CA3F2D87-6A51-4BAC-BB33-1C9C2470ACCD}" type="parTrans" cxnId="{6599E663-E67E-4702-B205-C8C999936D6D}">
      <dgm:prSet/>
      <dgm:spPr/>
      <dgm:t>
        <a:bodyPr/>
        <a:lstStyle/>
        <a:p>
          <a:endParaRPr lang="en-US" sz="2800"/>
        </a:p>
      </dgm:t>
    </dgm:pt>
    <dgm:pt modelId="{4CCC5B86-059E-4A74-9740-8EA2280FAFF3}" type="sibTrans" cxnId="{6599E663-E67E-4702-B205-C8C999936D6D}">
      <dgm:prSet/>
      <dgm:spPr/>
      <dgm:t>
        <a:bodyPr/>
        <a:lstStyle/>
        <a:p>
          <a:endParaRPr lang="en-US" sz="2800"/>
        </a:p>
      </dgm:t>
    </dgm:pt>
    <dgm:pt modelId="{E583B88F-12F4-42A6-BA1E-1E03AECB2754}">
      <dgm:prSet phldrT="[Text]" custT="1"/>
      <dgm:spPr/>
      <dgm:t>
        <a:bodyPr/>
        <a:lstStyle/>
        <a:p>
          <a:r>
            <a:rPr lang="en-US" sz="2000" dirty="0" smtClean="0"/>
            <a:t>Performance</a:t>
          </a:r>
          <a:endParaRPr lang="en-US" sz="2000" dirty="0"/>
        </a:p>
      </dgm:t>
    </dgm:pt>
    <dgm:pt modelId="{2BAC618E-7B4C-42CF-B2FF-9067D34E3515}" type="parTrans" cxnId="{F659F616-789F-41A5-AE7C-E360E188B8A0}">
      <dgm:prSet/>
      <dgm:spPr/>
      <dgm:t>
        <a:bodyPr/>
        <a:lstStyle/>
        <a:p>
          <a:endParaRPr lang="en-US" sz="2800"/>
        </a:p>
      </dgm:t>
    </dgm:pt>
    <dgm:pt modelId="{2B11050E-FA76-4FCC-AEF8-416339C5F53C}" type="sibTrans" cxnId="{F659F616-789F-41A5-AE7C-E360E188B8A0}">
      <dgm:prSet/>
      <dgm:spPr/>
      <dgm:t>
        <a:bodyPr/>
        <a:lstStyle/>
        <a:p>
          <a:endParaRPr lang="en-US" sz="2800"/>
        </a:p>
      </dgm:t>
    </dgm:pt>
    <dgm:pt modelId="{1B7F6D23-7694-4ECF-B29B-FD112BE92B1E}">
      <dgm:prSet phldrT="[Text]" custT="1"/>
      <dgm:spPr/>
      <dgm:t>
        <a:bodyPr/>
        <a:lstStyle/>
        <a:p>
          <a:r>
            <a:rPr lang="en-US" sz="2000" dirty="0" smtClean="0"/>
            <a:t>Project Punch list</a:t>
          </a:r>
          <a:endParaRPr lang="en-US" sz="2000" dirty="0"/>
        </a:p>
      </dgm:t>
    </dgm:pt>
    <dgm:pt modelId="{F5F4901F-9FD4-41CB-8B99-5B2A21DCC791}" type="parTrans" cxnId="{CF9F33C1-50FC-4899-8B69-2CABA35EAD0B}">
      <dgm:prSet/>
      <dgm:spPr/>
      <dgm:t>
        <a:bodyPr/>
        <a:lstStyle/>
        <a:p>
          <a:endParaRPr lang="en-US" sz="2800"/>
        </a:p>
      </dgm:t>
    </dgm:pt>
    <dgm:pt modelId="{744CE770-A56D-4686-B4A0-E838250AF629}" type="sibTrans" cxnId="{CF9F33C1-50FC-4899-8B69-2CABA35EAD0B}">
      <dgm:prSet/>
      <dgm:spPr/>
      <dgm:t>
        <a:bodyPr/>
        <a:lstStyle/>
        <a:p>
          <a:endParaRPr lang="en-US" sz="2800"/>
        </a:p>
      </dgm:t>
    </dgm:pt>
    <dgm:pt modelId="{38BC1780-C04B-403B-9688-6ED8E1F8673A}">
      <dgm:prSet phldrT="[Text]" custT="1"/>
      <dgm:spPr/>
      <dgm:t>
        <a:bodyPr/>
        <a:lstStyle/>
        <a:p>
          <a:r>
            <a:rPr lang="en-US" sz="2000" dirty="0" smtClean="0"/>
            <a:t>Reporting</a:t>
          </a:r>
          <a:endParaRPr lang="en-US" sz="2000" dirty="0"/>
        </a:p>
      </dgm:t>
    </dgm:pt>
    <dgm:pt modelId="{D8B253F9-D2BE-4350-92E5-8AE24E1EC3DD}" type="parTrans" cxnId="{FA90CE2E-7E40-42DB-A913-58E37AE1851C}">
      <dgm:prSet/>
      <dgm:spPr/>
      <dgm:t>
        <a:bodyPr/>
        <a:lstStyle/>
        <a:p>
          <a:endParaRPr lang="en-US" sz="2800"/>
        </a:p>
      </dgm:t>
    </dgm:pt>
    <dgm:pt modelId="{861119E2-228D-4E68-B961-582099A3898B}" type="sibTrans" cxnId="{FA90CE2E-7E40-42DB-A913-58E37AE1851C}">
      <dgm:prSet/>
      <dgm:spPr/>
      <dgm:t>
        <a:bodyPr/>
        <a:lstStyle/>
        <a:p>
          <a:endParaRPr lang="en-US" sz="2800"/>
        </a:p>
      </dgm:t>
    </dgm:pt>
    <dgm:pt modelId="{5C94250E-7158-419E-B0AB-14CB1B9843D7}" type="pres">
      <dgm:prSet presAssocID="{FEB91A50-C686-4934-BF7B-05A6134A6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0129BF-961A-42A3-B841-232590B26D32}" type="pres">
      <dgm:prSet presAssocID="{E7FCF879-E4A9-4DDE-8018-2716302DA908}" presName="composite" presStyleCnt="0"/>
      <dgm:spPr/>
    </dgm:pt>
    <dgm:pt modelId="{6B672DDD-D6E5-4338-9CCB-0D06329BB86C}" type="pres">
      <dgm:prSet presAssocID="{E7FCF879-E4A9-4DDE-8018-2716302DA908}" presName="BackAccent" presStyleLbl="bgShp" presStyleIdx="0" presStyleCnt="5"/>
      <dgm:spPr/>
    </dgm:pt>
    <dgm:pt modelId="{DDCC19B4-BB92-4BF9-9EEF-84CD0C6276B9}" type="pres">
      <dgm:prSet presAssocID="{E7FCF879-E4A9-4DDE-8018-2716302DA908}" presName="Accent" presStyleLbl="alignNode1" presStyleIdx="0" presStyleCnt="5"/>
      <dgm:spPr/>
    </dgm:pt>
    <dgm:pt modelId="{47DBC9C7-9D20-4A7C-A8E9-092A51500099}" type="pres">
      <dgm:prSet presAssocID="{E7FCF879-E4A9-4DDE-8018-2716302DA908}" presName="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FD231-155E-4610-A6B2-143FC15048E2}" type="pres">
      <dgm:prSet presAssocID="{E7FCF879-E4A9-4DDE-8018-2716302DA908}" presName="Parent" presStyleLbl="revTx" presStyleIdx="1" presStyleCnt="10" custScaleX="1210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2CC8E-3B03-482B-BB95-0EE8B36A9AF5}" type="pres">
      <dgm:prSet presAssocID="{8E7EBB58-68CC-45C1-B2BB-9E013EDEEA94}" presName="sibTrans" presStyleCnt="0"/>
      <dgm:spPr/>
    </dgm:pt>
    <dgm:pt modelId="{0A83AFB0-1B47-4828-9514-EB18A616EF83}" type="pres">
      <dgm:prSet presAssocID="{8D7228E6-E0F3-4F23-BC9D-DE2D927C082D}" presName="composite" presStyleCnt="0"/>
      <dgm:spPr/>
    </dgm:pt>
    <dgm:pt modelId="{800E384E-7FDB-48FC-A721-3C807129533B}" type="pres">
      <dgm:prSet presAssocID="{8D7228E6-E0F3-4F23-BC9D-DE2D927C082D}" presName="BackAccent" presStyleLbl="bgShp" presStyleIdx="1" presStyleCnt="5"/>
      <dgm:spPr/>
    </dgm:pt>
    <dgm:pt modelId="{3FC0ADDF-B682-4935-9C9E-76477EB96B63}" type="pres">
      <dgm:prSet presAssocID="{8D7228E6-E0F3-4F23-BC9D-DE2D927C082D}" presName="Accent" presStyleLbl="alignNode1" presStyleIdx="1" presStyleCnt="5"/>
      <dgm:spPr/>
    </dgm:pt>
    <dgm:pt modelId="{249F47B3-C616-4947-9C0B-80ADB0196009}" type="pres">
      <dgm:prSet presAssocID="{8D7228E6-E0F3-4F23-BC9D-DE2D927C082D}" presName="Child" presStyleLbl="revTx" presStyleIdx="2" presStyleCnt="10" custScaleX="137514" custLinFactNeighborX="-3452" custLinFactNeighborY="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30654-E57E-4D2E-B72E-579D8D9FC2CB}" type="pres">
      <dgm:prSet presAssocID="{8D7228E6-E0F3-4F23-BC9D-DE2D927C082D}" presName="Parent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C5D9C-569A-4D09-94BB-41DC6CED1371}" type="pres">
      <dgm:prSet presAssocID="{501E744E-D5D4-4683-AE4A-28D331E576D1}" presName="sibTrans" presStyleCnt="0"/>
      <dgm:spPr/>
    </dgm:pt>
    <dgm:pt modelId="{FA213D33-37A8-4A4F-897A-CDFA21BD6753}" type="pres">
      <dgm:prSet presAssocID="{0C130901-E9D4-4EAF-B424-4F88CE27500B}" presName="composite" presStyleCnt="0"/>
      <dgm:spPr/>
    </dgm:pt>
    <dgm:pt modelId="{B6122025-231F-401C-A08D-B2FF3F180CF7}" type="pres">
      <dgm:prSet presAssocID="{0C130901-E9D4-4EAF-B424-4F88CE27500B}" presName="BackAccent" presStyleLbl="bgShp" presStyleIdx="2" presStyleCnt="5"/>
      <dgm:spPr/>
    </dgm:pt>
    <dgm:pt modelId="{3F0D0823-F659-4567-9C93-8C514E3D394B}" type="pres">
      <dgm:prSet presAssocID="{0C130901-E9D4-4EAF-B424-4F88CE27500B}" presName="Accent" presStyleLbl="alignNode1" presStyleIdx="2" presStyleCnt="5"/>
      <dgm:spPr/>
    </dgm:pt>
    <dgm:pt modelId="{8D68A46F-2CDE-4854-B410-3CCC336368AE}" type="pres">
      <dgm:prSet presAssocID="{0C130901-E9D4-4EAF-B424-4F88CE27500B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894DB-0696-4D1E-A2C7-9A1C9D3D93EE}" type="pres">
      <dgm:prSet presAssocID="{0C130901-E9D4-4EAF-B424-4F88CE27500B}" presName="Parent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0521F-8447-49FC-9167-F4BB3D577787}" type="pres">
      <dgm:prSet presAssocID="{1B4F2771-3339-49BF-913A-037BBE81F3E9}" presName="sibTrans" presStyleCnt="0"/>
      <dgm:spPr/>
    </dgm:pt>
    <dgm:pt modelId="{2EB88BFF-6E27-405B-B2F0-7730CBA400E4}" type="pres">
      <dgm:prSet presAssocID="{1E4A4BA3-DA3A-4B8A-9915-6411C96BC20F}" presName="composite" presStyleCnt="0"/>
      <dgm:spPr/>
    </dgm:pt>
    <dgm:pt modelId="{448E56DE-CCFE-4349-8213-A49C892CEBEB}" type="pres">
      <dgm:prSet presAssocID="{1E4A4BA3-DA3A-4B8A-9915-6411C96BC20F}" presName="BackAccent" presStyleLbl="bgShp" presStyleIdx="3" presStyleCnt="5"/>
      <dgm:spPr/>
    </dgm:pt>
    <dgm:pt modelId="{1013245F-829B-4FB0-B44F-0C90E2E59B97}" type="pres">
      <dgm:prSet presAssocID="{1E4A4BA3-DA3A-4B8A-9915-6411C96BC20F}" presName="Accent" presStyleLbl="alignNode1" presStyleIdx="3" presStyleCnt="5"/>
      <dgm:spPr/>
    </dgm:pt>
    <dgm:pt modelId="{F731F251-5EB2-4703-B262-37BEB0CA4485}" type="pres">
      <dgm:prSet presAssocID="{1E4A4BA3-DA3A-4B8A-9915-6411C96BC20F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40638-955C-434E-8288-3430732237E6}" type="pres">
      <dgm:prSet presAssocID="{1E4A4BA3-DA3A-4B8A-9915-6411C96BC20F}" presName="Parent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6530-0393-4EDB-9F5D-77C55B84C442}" type="pres">
      <dgm:prSet presAssocID="{959D1F61-9C7C-49C0-A6E2-88726C7C8326}" presName="sibTrans" presStyleCnt="0"/>
      <dgm:spPr/>
    </dgm:pt>
    <dgm:pt modelId="{AA907AB2-F261-4A5D-B1D0-AA6E4460297C}" type="pres">
      <dgm:prSet presAssocID="{043B841A-F98C-4C81-AB84-52109901E342}" presName="composite" presStyleCnt="0"/>
      <dgm:spPr/>
    </dgm:pt>
    <dgm:pt modelId="{7248382D-FD6E-4F7F-8ABE-1C75E3DB882E}" type="pres">
      <dgm:prSet presAssocID="{043B841A-F98C-4C81-AB84-52109901E342}" presName="BackAccent" presStyleLbl="bgShp" presStyleIdx="4" presStyleCnt="5"/>
      <dgm:spPr/>
    </dgm:pt>
    <dgm:pt modelId="{C3307752-727E-47EF-9F3C-4B199BAC664F}" type="pres">
      <dgm:prSet presAssocID="{043B841A-F98C-4C81-AB84-52109901E342}" presName="Accent" presStyleLbl="alignNode1" presStyleIdx="4" presStyleCnt="5"/>
      <dgm:spPr/>
    </dgm:pt>
    <dgm:pt modelId="{7BFB06BA-CAB6-4C39-97F9-FBB9AD2AAAEA}" type="pres">
      <dgm:prSet presAssocID="{043B841A-F98C-4C81-AB84-52109901E342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EF0D3-455B-45A9-BBE5-5D986F6128BB}" type="pres">
      <dgm:prSet presAssocID="{043B841A-F98C-4C81-AB84-52109901E342}" presName="Parent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5E5D6-A071-4FE0-9EAE-BF0E55A5C1F9}" type="presOf" srcId="{71E9FE01-BC2D-46A6-888E-97F55E1917F5}" destId="{8D68A46F-2CDE-4854-B410-3CCC336368AE}" srcOrd="0" destOrd="0" presId="urn:microsoft.com/office/officeart/2008/layout/IncreasingCircleProcess"/>
    <dgm:cxn modelId="{C5F1C96A-557A-4DF9-BCAA-3957D2FE31EC}" srcId="{8D7228E6-E0F3-4F23-BC9D-DE2D927C082D}" destId="{2EE5C468-4D21-49EC-84E3-F6E717D53CBE}" srcOrd="0" destOrd="0" parTransId="{7E69E9AD-9D35-4A5C-940C-46E1F5DDDD3A}" sibTransId="{E9BE2457-8D62-47BA-B381-24A90D167BD9}"/>
    <dgm:cxn modelId="{83E578BD-C52D-4669-9624-AAD6B200213D}" srcId="{FEB91A50-C686-4934-BF7B-05A6134A6AB8}" destId="{0C130901-E9D4-4EAF-B424-4F88CE27500B}" srcOrd="2" destOrd="0" parTransId="{593FFE93-A6C0-4E50-9AE4-94E9836CCF10}" sibTransId="{1B4F2771-3339-49BF-913A-037BBE81F3E9}"/>
    <dgm:cxn modelId="{E088FE79-3102-478C-B072-454A009E3BA0}" type="presOf" srcId="{39B1F0EB-437F-4667-A5EA-F961C6B1A7CF}" destId="{249F47B3-C616-4947-9C0B-80ADB0196009}" srcOrd="0" destOrd="2" presId="urn:microsoft.com/office/officeart/2008/layout/IncreasingCircleProcess"/>
    <dgm:cxn modelId="{FA90CE2E-7E40-42DB-A913-58E37AE1851C}" srcId="{043B841A-F98C-4C81-AB84-52109901E342}" destId="{38BC1780-C04B-403B-9688-6ED8E1F8673A}" srcOrd="1" destOrd="0" parTransId="{D8B253F9-D2BE-4350-92E5-8AE24E1EC3DD}" sibTransId="{861119E2-228D-4E68-B961-582099A3898B}"/>
    <dgm:cxn modelId="{6599E663-E67E-4702-B205-C8C999936D6D}" srcId="{1E4A4BA3-DA3A-4B8A-9915-6411C96BC20F}" destId="{5474CF19-2113-44A8-AE45-2DBABB3A56A5}" srcOrd="2" destOrd="0" parTransId="{CA3F2D87-6A51-4BAC-BB33-1C9C2470ACCD}" sibTransId="{4CCC5B86-059E-4A74-9740-8EA2280FAFF3}"/>
    <dgm:cxn modelId="{674CF404-721F-4F88-91D5-FD91AC29720B}" srcId="{E7FCF879-E4A9-4DDE-8018-2716302DA908}" destId="{40475317-E4CF-4EE1-9230-DA501D0258C0}" srcOrd="0" destOrd="0" parTransId="{8EA044DA-0713-4633-8F94-5A2CC87A2B51}" sibTransId="{980D7AC5-B063-413B-886B-11B7407FF0BA}"/>
    <dgm:cxn modelId="{097AD09D-71E9-4352-861E-A0364E703442}" type="presOf" srcId="{739BE882-6EBD-419D-A881-0E0C1A78B0D8}" destId="{249F47B3-C616-4947-9C0B-80ADB0196009}" srcOrd="0" destOrd="4" presId="urn:microsoft.com/office/officeart/2008/layout/IncreasingCircleProcess"/>
    <dgm:cxn modelId="{67EBB2B5-91D2-476A-B80F-5B139F5E2925}" type="presOf" srcId="{0C130901-E9D4-4EAF-B424-4F88CE27500B}" destId="{37B894DB-0696-4D1E-A2C7-9A1C9D3D93EE}" srcOrd="0" destOrd="0" presId="urn:microsoft.com/office/officeart/2008/layout/IncreasingCircleProcess"/>
    <dgm:cxn modelId="{EB1B8EB3-F9C7-4FEC-A8C1-88E9FD929E49}" type="presOf" srcId="{E7FCF879-E4A9-4DDE-8018-2716302DA908}" destId="{343FD231-155E-4610-A6B2-143FC15048E2}" srcOrd="0" destOrd="0" presId="urn:microsoft.com/office/officeart/2008/layout/IncreasingCircleProcess"/>
    <dgm:cxn modelId="{F659F616-789F-41A5-AE7C-E360E188B8A0}" srcId="{1E4A4BA3-DA3A-4B8A-9915-6411C96BC20F}" destId="{E583B88F-12F4-42A6-BA1E-1E03AECB2754}" srcOrd="3" destOrd="0" parTransId="{2BAC618E-7B4C-42CF-B2FF-9067D34E3515}" sibTransId="{2B11050E-FA76-4FCC-AEF8-416339C5F53C}"/>
    <dgm:cxn modelId="{68D963E1-F758-4F38-9891-237629214030}" srcId="{0C130901-E9D4-4EAF-B424-4F88CE27500B}" destId="{1CD43528-07A2-4341-A0E8-9AACB545BB44}" srcOrd="2" destOrd="0" parTransId="{48C6FF71-A399-4BFB-86CE-EA4D84489118}" sibTransId="{2E6BE7EA-0A11-4F96-84C2-8669BA3D648E}"/>
    <dgm:cxn modelId="{CF9F33C1-50FC-4899-8B69-2CABA35EAD0B}" srcId="{043B841A-F98C-4C81-AB84-52109901E342}" destId="{1B7F6D23-7694-4ECF-B29B-FD112BE92B1E}" srcOrd="0" destOrd="0" parTransId="{F5F4901F-9FD4-41CB-8B99-5B2A21DCC791}" sibTransId="{744CE770-A56D-4686-B4A0-E838250AF629}"/>
    <dgm:cxn modelId="{7BDA9EB3-4C0D-4F81-AEF7-31A7A77952FE}" srcId="{8D7228E6-E0F3-4F23-BC9D-DE2D927C082D}" destId="{39B1F0EB-437F-4667-A5EA-F961C6B1A7CF}" srcOrd="2" destOrd="0" parTransId="{1D9A0A6B-6213-41A4-B8FC-A3FEEB214806}" sibTransId="{811AF28B-3387-4ECF-93FC-0E655E018359}"/>
    <dgm:cxn modelId="{2ADD70A9-58B5-4F9B-A157-5A9324C52CCE}" type="presOf" srcId="{38BC1780-C04B-403B-9688-6ED8E1F8673A}" destId="{7BFB06BA-CAB6-4C39-97F9-FBB9AD2AAAEA}" srcOrd="0" destOrd="1" presId="urn:microsoft.com/office/officeart/2008/layout/IncreasingCircleProcess"/>
    <dgm:cxn modelId="{B1148A3D-89FA-43C9-8E65-864919D35007}" srcId="{1E4A4BA3-DA3A-4B8A-9915-6411C96BC20F}" destId="{4B01FB03-3A22-4162-A2A0-B0622DF106CE}" srcOrd="1" destOrd="0" parTransId="{DBF7036E-18F0-4A95-BEC7-3305CF35D1F5}" sibTransId="{DFFECFCE-B8F6-4AA7-ABED-477AA1BC4576}"/>
    <dgm:cxn modelId="{67B314DC-DB3B-45A5-8E36-E61C471BAA55}" type="presOf" srcId="{5474CF19-2113-44A8-AE45-2DBABB3A56A5}" destId="{F731F251-5EB2-4703-B262-37BEB0CA4485}" srcOrd="0" destOrd="2" presId="urn:microsoft.com/office/officeart/2008/layout/IncreasingCircleProcess"/>
    <dgm:cxn modelId="{5EF78026-CDA1-48A4-9815-E60B9BE7ADB4}" type="presOf" srcId="{4B01FB03-3A22-4162-A2A0-B0622DF106CE}" destId="{F731F251-5EB2-4703-B262-37BEB0CA4485}" srcOrd="0" destOrd="1" presId="urn:microsoft.com/office/officeart/2008/layout/IncreasingCircleProcess"/>
    <dgm:cxn modelId="{11BC7939-75C3-4296-AE16-2D6466149DD6}" type="presOf" srcId="{E583B88F-12F4-42A6-BA1E-1E03AECB2754}" destId="{F731F251-5EB2-4703-B262-37BEB0CA4485}" srcOrd="0" destOrd="3" presId="urn:microsoft.com/office/officeart/2008/layout/IncreasingCircleProcess"/>
    <dgm:cxn modelId="{D73F9F66-7FDD-4F45-B1B1-982B20094BB5}" srcId="{8D7228E6-E0F3-4F23-BC9D-DE2D927C082D}" destId="{C223320B-9DE9-418D-8325-5DEB52F11116}" srcOrd="3" destOrd="0" parTransId="{90BCD7F8-F25D-48B0-BE72-C144949576E1}" sibTransId="{ED3F5A6E-A995-48CC-A1C8-5434C6F588BE}"/>
    <dgm:cxn modelId="{983EE422-6AA1-486C-BCAB-2CF09F96278E}" srcId="{8D7228E6-E0F3-4F23-BC9D-DE2D927C082D}" destId="{739BE882-6EBD-419D-A881-0E0C1A78B0D8}" srcOrd="4" destOrd="0" parTransId="{1F12D599-1BE6-4E85-B93A-F15E8A68D2A8}" sibTransId="{E2451FD5-329F-45B1-AF98-D8E8D2934675}"/>
    <dgm:cxn modelId="{CABD8092-2CAF-49E0-B89F-52170B045D76}" srcId="{FEB91A50-C686-4934-BF7B-05A6134A6AB8}" destId="{1E4A4BA3-DA3A-4B8A-9915-6411C96BC20F}" srcOrd="3" destOrd="0" parTransId="{1B746E25-5CCE-4074-A4CF-0F2F9BF704A8}" sibTransId="{959D1F61-9C7C-49C0-A6E2-88726C7C8326}"/>
    <dgm:cxn modelId="{CE62E08A-F9E5-4560-AF0A-9F1E184DE4E8}" type="presOf" srcId="{40475317-E4CF-4EE1-9230-DA501D0258C0}" destId="{47DBC9C7-9D20-4A7C-A8E9-092A51500099}" srcOrd="0" destOrd="0" presId="urn:microsoft.com/office/officeart/2008/layout/IncreasingCircleProcess"/>
    <dgm:cxn modelId="{69B4839F-54EA-487E-9367-498EDA2E0B77}" type="presOf" srcId="{1CD43528-07A2-4341-A0E8-9AACB545BB44}" destId="{8D68A46F-2CDE-4854-B410-3CCC336368AE}" srcOrd="0" destOrd="2" presId="urn:microsoft.com/office/officeart/2008/layout/IncreasingCircleProcess"/>
    <dgm:cxn modelId="{88B1B254-397A-49EF-9C31-B94C078E2F16}" type="presOf" srcId="{8D7228E6-E0F3-4F23-BC9D-DE2D927C082D}" destId="{B7B30654-E57E-4D2E-B72E-579D8D9FC2CB}" srcOrd="0" destOrd="0" presId="urn:microsoft.com/office/officeart/2008/layout/IncreasingCircleProcess"/>
    <dgm:cxn modelId="{9C3D8D32-B53D-467B-BFDB-DD17D097A51E}" type="presOf" srcId="{043B841A-F98C-4C81-AB84-52109901E342}" destId="{181EF0D3-455B-45A9-BBE5-5D986F6128BB}" srcOrd="0" destOrd="0" presId="urn:microsoft.com/office/officeart/2008/layout/IncreasingCircleProcess"/>
    <dgm:cxn modelId="{A279904B-A083-415F-B422-B4539E375793}" type="presOf" srcId="{2EE5C468-4D21-49EC-84E3-F6E717D53CBE}" destId="{249F47B3-C616-4947-9C0B-80ADB0196009}" srcOrd="0" destOrd="0" presId="urn:microsoft.com/office/officeart/2008/layout/IncreasingCircleProcess"/>
    <dgm:cxn modelId="{3697D8F5-81B1-48F4-85CB-E670064231E7}" type="presOf" srcId="{FEB91A50-C686-4934-BF7B-05A6134A6AB8}" destId="{5C94250E-7158-419E-B0AB-14CB1B9843D7}" srcOrd="0" destOrd="0" presId="urn:microsoft.com/office/officeart/2008/layout/IncreasingCircleProcess"/>
    <dgm:cxn modelId="{4A4E9B35-28A6-4F2E-A6A0-9B40ED6D211E}" type="presOf" srcId="{1E4A4BA3-DA3A-4B8A-9915-6411C96BC20F}" destId="{47E40638-955C-434E-8288-3430732237E6}" srcOrd="0" destOrd="0" presId="urn:microsoft.com/office/officeart/2008/layout/IncreasingCircleProcess"/>
    <dgm:cxn modelId="{341CAD53-EC49-40F2-A789-64B68C299778}" type="presOf" srcId="{1B7F6D23-7694-4ECF-B29B-FD112BE92B1E}" destId="{7BFB06BA-CAB6-4C39-97F9-FBB9AD2AAAEA}" srcOrd="0" destOrd="0" presId="urn:microsoft.com/office/officeart/2008/layout/IncreasingCircleProcess"/>
    <dgm:cxn modelId="{3F4CE77F-1B2C-457C-BF27-B8566D5DA16C}" srcId="{8D7228E6-E0F3-4F23-BC9D-DE2D927C082D}" destId="{92E56A55-BF05-4604-996C-8C9199E5EFA3}" srcOrd="1" destOrd="0" parTransId="{6BD5BF58-A5EE-4612-97DB-5D5746F63803}" sibTransId="{8E192C8D-21CD-4956-9792-FF13B868773D}"/>
    <dgm:cxn modelId="{CB95C900-E533-4ADB-B4E6-6CDDF27501EB}" type="presOf" srcId="{AE2008D7-212F-4EA7-A45C-9E82CAD1FEDF}" destId="{8D68A46F-2CDE-4854-B410-3CCC336368AE}" srcOrd="0" destOrd="1" presId="urn:microsoft.com/office/officeart/2008/layout/IncreasingCircleProcess"/>
    <dgm:cxn modelId="{405D2B96-501D-415F-B240-24D9D7CFE4D3}" srcId="{FEB91A50-C686-4934-BF7B-05A6134A6AB8}" destId="{043B841A-F98C-4C81-AB84-52109901E342}" srcOrd="4" destOrd="0" parTransId="{884CBC1F-71DD-48DD-9AF2-52AF262DEBBD}" sibTransId="{CAFE7C63-AB58-4477-983E-8167878024D9}"/>
    <dgm:cxn modelId="{36F0826A-24A4-4D4A-AA80-55F719095121}" srcId="{0C130901-E9D4-4EAF-B424-4F88CE27500B}" destId="{AE2008D7-212F-4EA7-A45C-9E82CAD1FEDF}" srcOrd="1" destOrd="0" parTransId="{E3E4B176-82E1-46CF-9D69-663198FED399}" sibTransId="{877C79D5-27F0-40C3-B459-816853C77B82}"/>
    <dgm:cxn modelId="{CEF8CBD3-9472-4BE0-88F8-F277CEA804C6}" type="presOf" srcId="{92E56A55-BF05-4604-996C-8C9199E5EFA3}" destId="{249F47B3-C616-4947-9C0B-80ADB0196009}" srcOrd="0" destOrd="1" presId="urn:microsoft.com/office/officeart/2008/layout/IncreasingCircleProcess"/>
    <dgm:cxn modelId="{41063A34-7451-4EAC-B6BC-65DD5A81AA57}" srcId="{FEB91A50-C686-4934-BF7B-05A6134A6AB8}" destId="{E7FCF879-E4A9-4DDE-8018-2716302DA908}" srcOrd="0" destOrd="0" parTransId="{EA56F191-E380-4D4B-AF77-6172DD46BD2F}" sibTransId="{8E7EBB58-68CC-45C1-B2BB-9E013EDEEA94}"/>
    <dgm:cxn modelId="{4A8F154F-3A1D-467A-8696-B54161356677}" type="presOf" srcId="{C223320B-9DE9-418D-8325-5DEB52F11116}" destId="{249F47B3-C616-4947-9C0B-80ADB0196009}" srcOrd="0" destOrd="3" presId="urn:microsoft.com/office/officeart/2008/layout/IncreasingCircleProcess"/>
    <dgm:cxn modelId="{21E3A5F4-588C-4F1F-83B8-1D8E81E67D69}" type="presOf" srcId="{150C7497-95F5-40AB-AC14-8FD343A955AC}" destId="{F731F251-5EB2-4703-B262-37BEB0CA4485}" srcOrd="0" destOrd="0" presId="urn:microsoft.com/office/officeart/2008/layout/IncreasingCircleProcess"/>
    <dgm:cxn modelId="{AAA6C932-5B34-4498-9674-E08535A7F84B}" srcId="{0C130901-E9D4-4EAF-B424-4F88CE27500B}" destId="{71E9FE01-BC2D-46A6-888E-97F55E1917F5}" srcOrd="0" destOrd="0" parTransId="{5F1D4A20-07D0-446D-BC02-FE7BBF051A64}" sibTransId="{AC174B89-87D4-4384-96A9-D1C0B2E5BA38}"/>
    <dgm:cxn modelId="{2EC0A995-8422-41DD-9413-45B0CAE7E63B}" srcId="{1E4A4BA3-DA3A-4B8A-9915-6411C96BC20F}" destId="{150C7497-95F5-40AB-AC14-8FD343A955AC}" srcOrd="0" destOrd="0" parTransId="{B7E74435-9AA0-43F7-ACAC-F4E512078F1B}" sibTransId="{9FA429F7-BBA9-4640-A5AF-08ACBFBD9F8E}"/>
    <dgm:cxn modelId="{6F6ACB0E-AFA6-4CA3-8FD0-7A0EF23B572F}" srcId="{FEB91A50-C686-4934-BF7B-05A6134A6AB8}" destId="{8D7228E6-E0F3-4F23-BC9D-DE2D927C082D}" srcOrd="1" destOrd="0" parTransId="{652222C1-A3B5-4B3D-8302-575964062447}" sibTransId="{501E744E-D5D4-4683-AE4A-28D331E576D1}"/>
    <dgm:cxn modelId="{C410E002-7A28-402F-B1AA-0F5D99B912C6}" type="presParOf" srcId="{5C94250E-7158-419E-B0AB-14CB1B9843D7}" destId="{FE0129BF-961A-42A3-B841-232590B26D32}" srcOrd="0" destOrd="0" presId="urn:microsoft.com/office/officeart/2008/layout/IncreasingCircleProcess"/>
    <dgm:cxn modelId="{91A63049-4E9B-42FF-908B-51489E7F9F35}" type="presParOf" srcId="{FE0129BF-961A-42A3-B841-232590B26D32}" destId="{6B672DDD-D6E5-4338-9CCB-0D06329BB86C}" srcOrd="0" destOrd="0" presId="urn:microsoft.com/office/officeart/2008/layout/IncreasingCircleProcess"/>
    <dgm:cxn modelId="{A708898F-DC31-47F5-94E1-1F4358EBD628}" type="presParOf" srcId="{FE0129BF-961A-42A3-B841-232590B26D32}" destId="{DDCC19B4-BB92-4BF9-9EEF-84CD0C6276B9}" srcOrd="1" destOrd="0" presId="urn:microsoft.com/office/officeart/2008/layout/IncreasingCircleProcess"/>
    <dgm:cxn modelId="{6002F3AC-AF84-421E-A276-E1E4ECB79183}" type="presParOf" srcId="{FE0129BF-961A-42A3-B841-232590B26D32}" destId="{47DBC9C7-9D20-4A7C-A8E9-092A51500099}" srcOrd="2" destOrd="0" presId="urn:microsoft.com/office/officeart/2008/layout/IncreasingCircleProcess"/>
    <dgm:cxn modelId="{E033A213-3B28-40F8-ACB3-D349797B779A}" type="presParOf" srcId="{FE0129BF-961A-42A3-B841-232590B26D32}" destId="{343FD231-155E-4610-A6B2-143FC15048E2}" srcOrd="3" destOrd="0" presId="urn:microsoft.com/office/officeart/2008/layout/IncreasingCircleProcess"/>
    <dgm:cxn modelId="{B9865D9D-8F36-496C-BB66-CBD4927D3D36}" type="presParOf" srcId="{5C94250E-7158-419E-B0AB-14CB1B9843D7}" destId="{08C2CC8E-3B03-482B-BB95-0EE8B36A9AF5}" srcOrd="1" destOrd="0" presId="urn:microsoft.com/office/officeart/2008/layout/IncreasingCircleProcess"/>
    <dgm:cxn modelId="{E4045273-A543-4CD1-A07D-2F6FEEFF0709}" type="presParOf" srcId="{5C94250E-7158-419E-B0AB-14CB1B9843D7}" destId="{0A83AFB0-1B47-4828-9514-EB18A616EF83}" srcOrd="2" destOrd="0" presId="urn:microsoft.com/office/officeart/2008/layout/IncreasingCircleProcess"/>
    <dgm:cxn modelId="{E7946B38-1BE4-4573-9557-5EB402E9CDA7}" type="presParOf" srcId="{0A83AFB0-1B47-4828-9514-EB18A616EF83}" destId="{800E384E-7FDB-48FC-A721-3C807129533B}" srcOrd="0" destOrd="0" presId="urn:microsoft.com/office/officeart/2008/layout/IncreasingCircleProcess"/>
    <dgm:cxn modelId="{8AC02C15-4F16-4C7F-835B-2254BCFCBE23}" type="presParOf" srcId="{0A83AFB0-1B47-4828-9514-EB18A616EF83}" destId="{3FC0ADDF-B682-4935-9C9E-76477EB96B63}" srcOrd="1" destOrd="0" presId="urn:microsoft.com/office/officeart/2008/layout/IncreasingCircleProcess"/>
    <dgm:cxn modelId="{F05C1CB9-3F8C-4C72-9F7E-F25528592DCA}" type="presParOf" srcId="{0A83AFB0-1B47-4828-9514-EB18A616EF83}" destId="{249F47B3-C616-4947-9C0B-80ADB0196009}" srcOrd="2" destOrd="0" presId="urn:microsoft.com/office/officeart/2008/layout/IncreasingCircleProcess"/>
    <dgm:cxn modelId="{19A80F0B-733B-4465-B7B3-78917F13ED60}" type="presParOf" srcId="{0A83AFB0-1B47-4828-9514-EB18A616EF83}" destId="{B7B30654-E57E-4D2E-B72E-579D8D9FC2CB}" srcOrd="3" destOrd="0" presId="urn:microsoft.com/office/officeart/2008/layout/IncreasingCircleProcess"/>
    <dgm:cxn modelId="{D0337D2C-0940-4C04-9499-34EDC6073DD4}" type="presParOf" srcId="{5C94250E-7158-419E-B0AB-14CB1B9843D7}" destId="{93BC5D9C-569A-4D09-94BB-41DC6CED1371}" srcOrd="3" destOrd="0" presId="urn:microsoft.com/office/officeart/2008/layout/IncreasingCircleProcess"/>
    <dgm:cxn modelId="{F103653E-CBBA-4E43-B6B7-BADA0C93C55C}" type="presParOf" srcId="{5C94250E-7158-419E-B0AB-14CB1B9843D7}" destId="{FA213D33-37A8-4A4F-897A-CDFA21BD6753}" srcOrd="4" destOrd="0" presId="urn:microsoft.com/office/officeart/2008/layout/IncreasingCircleProcess"/>
    <dgm:cxn modelId="{E8BD9932-3C65-4264-9189-40552495B7D4}" type="presParOf" srcId="{FA213D33-37A8-4A4F-897A-CDFA21BD6753}" destId="{B6122025-231F-401C-A08D-B2FF3F180CF7}" srcOrd="0" destOrd="0" presId="urn:microsoft.com/office/officeart/2008/layout/IncreasingCircleProcess"/>
    <dgm:cxn modelId="{89CECDB0-0E08-42A3-B0DF-C17E90435B47}" type="presParOf" srcId="{FA213D33-37A8-4A4F-897A-CDFA21BD6753}" destId="{3F0D0823-F659-4567-9C93-8C514E3D394B}" srcOrd="1" destOrd="0" presId="urn:microsoft.com/office/officeart/2008/layout/IncreasingCircleProcess"/>
    <dgm:cxn modelId="{10E7746A-9297-4991-B24B-B87DE11037F2}" type="presParOf" srcId="{FA213D33-37A8-4A4F-897A-CDFA21BD6753}" destId="{8D68A46F-2CDE-4854-B410-3CCC336368AE}" srcOrd="2" destOrd="0" presId="urn:microsoft.com/office/officeart/2008/layout/IncreasingCircleProcess"/>
    <dgm:cxn modelId="{242565F5-4DAB-4574-AA91-B7CE73B6AF20}" type="presParOf" srcId="{FA213D33-37A8-4A4F-897A-CDFA21BD6753}" destId="{37B894DB-0696-4D1E-A2C7-9A1C9D3D93EE}" srcOrd="3" destOrd="0" presId="urn:microsoft.com/office/officeart/2008/layout/IncreasingCircleProcess"/>
    <dgm:cxn modelId="{571E5FC0-1828-4D22-A5BF-9C9069FF82CE}" type="presParOf" srcId="{5C94250E-7158-419E-B0AB-14CB1B9843D7}" destId="{EE40521F-8447-49FC-9167-F4BB3D577787}" srcOrd="5" destOrd="0" presId="urn:microsoft.com/office/officeart/2008/layout/IncreasingCircleProcess"/>
    <dgm:cxn modelId="{29FCD783-2735-4ED8-939B-F4B7301D3D1B}" type="presParOf" srcId="{5C94250E-7158-419E-B0AB-14CB1B9843D7}" destId="{2EB88BFF-6E27-405B-B2F0-7730CBA400E4}" srcOrd="6" destOrd="0" presId="urn:microsoft.com/office/officeart/2008/layout/IncreasingCircleProcess"/>
    <dgm:cxn modelId="{41B389E6-A092-4259-AAC2-4AF02BC87FD5}" type="presParOf" srcId="{2EB88BFF-6E27-405B-B2F0-7730CBA400E4}" destId="{448E56DE-CCFE-4349-8213-A49C892CEBEB}" srcOrd="0" destOrd="0" presId="urn:microsoft.com/office/officeart/2008/layout/IncreasingCircleProcess"/>
    <dgm:cxn modelId="{5036342B-C814-4C5D-AB59-28E31315A04D}" type="presParOf" srcId="{2EB88BFF-6E27-405B-B2F0-7730CBA400E4}" destId="{1013245F-829B-4FB0-B44F-0C90E2E59B97}" srcOrd="1" destOrd="0" presId="urn:microsoft.com/office/officeart/2008/layout/IncreasingCircleProcess"/>
    <dgm:cxn modelId="{B3FF5D13-F89C-49E3-8EDF-BC5387A19177}" type="presParOf" srcId="{2EB88BFF-6E27-405B-B2F0-7730CBA400E4}" destId="{F731F251-5EB2-4703-B262-37BEB0CA4485}" srcOrd="2" destOrd="0" presId="urn:microsoft.com/office/officeart/2008/layout/IncreasingCircleProcess"/>
    <dgm:cxn modelId="{7D53BD24-EA42-472E-9B94-1BC5AD9D2B37}" type="presParOf" srcId="{2EB88BFF-6E27-405B-B2F0-7730CBA400E4}" destId="{47E40638-955C-434E-8288-3430732237E6}" srcOrd="3" destOrd="0" presId="urn:microsoft.com/office/officeart/2008/layout/IncreasingCircleProcess"/>
    <dgm:cxn modelId="{56D4EFDA-EB32-417B-98CA-288D8882D937}" type="presParOf" srcId="{5C94250E-7158-419E-B0AB-14CB1B9843D7}" destId="{C6756530-0393-4EDB-9F5D-77C55B84C442}" srcOrd="7" destOrd="0" presId="urn:microsoft.com/office/officeart/2008/layout/IncreasingCircleProcess"/>
    <dgm:cxn modelId="{1874FB19-E511-4892-B1ED-BC285BFFFDEF}" type="presParOf" srcId="{5C94250E-7158-419E-B0AB-14CB1B9843D7}" destId="{AA907AB2-F261-4A5D-B1D0-AA6E4460297C}" srcOrd="8" destOrd="0" presId="urn:microsoft.com/office/officeart/2008/layout/IncreasingCircleProcess"/>
    <dgm:cxn modelId="{8B73FA05-ADC9-4652-987C-EC93321042A6}" type="presParOf" srcId="{AA907AB2-F261-4A5D-B1D0-AA6E4460297C}" destId="{7248382D-FD6E-4F7F-8ABE-1C75E3DB882E}" srcOrd="0" destOrd="0" presId="urn:microsoft.com/office/officeart/2008/layout/IncreasingCircleProcess"/>
    <dgm:cxn modelId="{4B144226-679C-4FFB-98A0-D9B15BCDA4E1}" type="presParOf" srcId="{AA907AB2-F261-4A5D-B1D0-AA6E4460297C}" destId="{C3307752-727E-47EF-9F3C-4B199BAC664F}" srcOrd="1" destOrd="0" presId="urn:microsoft.com/office/officeart/2008/layout/IncreasingCircleProcess"/>
    <dgm:cxn modelId="{DB321F05-FF00-459F-8493-D5E2F8E46BA9}" type="presParOf" srcId="{AA907AB2-F261-4A5D-B1D0-AA6E4460297C}" destId="{7BFB06BA-CAB6-4C39-97F9-FBB9AD2AAAEA}" srcOrd="2" destOrd="0" presId="urn:microsoft.com/office/officeart/2008/layout/IncreasingCircleProcess"/>
    <dgm:cxn modelId="{ED8A823C-3701-44DA-8240-5655CB284BE5}" type="presParOf" srcId="{AA907AB2-F261-4A5D-B1D0-AA6E4460297C}" destId="{181EF0D3-455B-45A9-BBE5-5D986F6128B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F86F51-0D5F-4339-8487-4F9614E26D49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E4A493-EBF4-473F-AC7C-32D4F2CD9850}">
      <dgm:prSet phldrT="[Text]"/>
      <dgm:spPr/>
      <dgm:t>
        <a:bodyPr/>
        <a:lstStyle/>
        <a:p>
          <a:r>
            <a:rPr lang="en-US" dirty="0" smtClean="0"/>
            <a:t>Planning Groups</a:t>
          </a:r>
          <a:endParaRPr lang="en-US" dirty="0"/>
        </a:p>
      </dgm:t>
    </dgm:pt>
    <dgm:pt modelId="{AE739EDD-4B0D-4143-A6E4-D294283ABBD8}" type="parTrans" cxnId="{FC50CCA7-DCA7-4047-B9F3-7E8ADDEE1C95}">
      <dgm:prSet/>
      <dgm:spPr/>
      <dgm:t>
        <a:bodyPr/>
        <a:lstStyle/>
        <a:p>
          <a:endParaRPr lang="en-US"/>
        </a:p>
      </dgm:t>
    </dgm:pt>
    <dgm:pt modelId="{8C5C7778-4D5B-4440-8868-9E05812DECBB}" type="sibTrans" cxnId="{FC50CCA7-DCA7-4047-B9F3-7E8ADDEE1C95}">
      <dgm:prSet/>
      <dgm:spPr/>
      <dgm:t>
        <a:bodyPr/>
        <a:lstStyle/>
        <a:p>
          <a:endParaRPr lang="en-US"/>
        </a:p>
      </dgm:t>
    </dgm:pt>
    <dgm:pt modelId="{6CA575B7-ED1C-47FE-BBE8-633474CF794B}">
      <dgm:prSet phldrT="[Text]"/>
      <dgm:spPr/>
      <dgm:t>
        <a:bodyPr/>
        <a:lstStyle/>
        <a:p>
          <a:r>
            <a:rPr lang="en-US" dirty="0" smtClean="0"/>
            <a:t>Develop Project Management Plan</a:t>
          </a:r>
          <a:endParaRPr lang="en-US" dirty="0"/>
        </a:p>
      </dgm:t>
    </dgm:pt>
    <dgm:pt modelId="{8BD1A25B-AB4B-4BAC-A4A5-8FD360FDA62D}" type="parTrans" cxnId="{5E9544B2-5FC1-47C3-802B-B1D2BD96E261}">
      <dgm:prSet/>
      <dgm:spPr/>
      <dgm:t>
        <a:bodyPr/>
        <a:lstStyle/>
        <a:p>
          <a:endParaRPr lang="en-US"/>
        </a:p>
      </dgm:t>
    </dgm:pt>
    <dgm:pt modelId="{3B48F1AD-DBBD-42FB-ADCD-7F4D2546D4A2}" type="sibTrans" cxnId="{5E9544B2-5FC1-47C3-802B-B1D2BD96E261}">
      <dgm:prSet/>
      <dgm:spPr/>
      <dgm:t>
        <a:bodyPr/>
        <a:lstStyle/>
        <a:p>
          <a:endParaRPr lang="en-US"/>
        </a:p>
      </dgm:t>
    </dgm:pt>
    <dgm:pt modelId="{C7830806-91D1-464C-BBC1-3FC68DD0B1C6}">
      <dgm:prSet phldrT="[Text]"/>
      <dgm:spPr/>
      <dgm:t>
        <a:bodyPr/>
        <a:lstStyle/>
        <a:p>
          <a:r>
            <a:rPr lang="en-US" dirty="0" smtClean="0"/>
            <a:t>Develop Schedule: define activities, sequence activities, estimate activity resources, estimate activity duration</a:t>
          </a:r>
          <a:endParaRPr lang="en-US" dirty="0"/>
        </a:p>
      </dgm:t>
    </dgm:pt>
    <dgm:pt modelId="{BCDD0D6C-5A76-405E-9520-47BC58DE0D40}" type="parTrans" cxnId="{F77DC185-4F8B-45A9-84AF-C73B594CB052}">
      <dgm:prSet/>
      <dgm:spPr/>
      <dgm:t>
        <a:bodyPr/>
        <a:lstStyle/>
        <a:p>
          <a:endParaRPr lang="en-US"/>
        </a:p>
      </dgm:t>
    </dgm:pt>
    <dgm:pt modelId="{AEB59E3F-1D18-4B5D-9675-29117398ACD2}" type="sibTrans" cxnId="{F77DC185-4F8B-45A9-84AF-C73B594CB052}">
      <dgm:prSet/>
      <dgm:spPr/>
      <dgm:t>
        <a:bodyPr/>
        <a:lstStyle/>
        <a:p>
          <a:endParaRPr lang="en-US"/>
        </a:p>
      </dgm:t>
    </dgm:pt>
    <dgm:pt modelId="{BD48857C-A6CA-4B20-9E55-0C72674DD159}">
      <dgm:prSet phldrT="[Text]"/>
      <dgm:spPr/>
      <dgm:t>
        <a:bodyPr/>
        <a:lstStyle/>
        <a:p>
          <a:r>
            <a:rPr lang="en-US" dirty="0" smtClean="0"/>
            <a:t>Communications Management</a:t>
          </a:r>
          <a:endParaRPr lang="en-US" dirty="0"/>
        </a:p>
      </dgm:t>
    </dgm:pt>
    <dgm:pt modelId="{F94685CD-642C-4CC1-9475-CFFAA60A55BE}" type="parTrans" cxnId="{04062371-BAB3-4FF8-8665-381895DE4680}">
      <dgm:prSet/>
      <dgm:spPr/>
      <dgm:t>
        <a:bodyPr/>
        <a:lstStyle/>
        <a:p>
          <a:endParaRPr lang="en-US"/>
        </a:p>
      </dgm:t>
    </dgm:pt>
    <dgm:pt modelId="{DBC748E3-FC6D-4565-B01E-B8B4005038B9}" type="sibTrans" cxnId="{04062371-BAB3-4FF8-8665-381895DE4680}">
      <dgm:prSet/>
      <dgm:spPr/>
      <dgm:t>
        <a:bodyPr/>
        <a:lstStyle/>
        <a:p>
          <a:endParaRPr lang="en-US"/>
        </a:p>
      </dgm:t>
    </dgm:pt>
    <dgm:pt modelId="{F2EF4EF6-5627-4671-BE7A-A7CEA35A4897}">
      <dgm:prSet phldrT="[Text]"/>
      <dgm:spPr/>
      <dgm:t>
        <a:bodyPr/>
        <a:lstStyle/>
        <a:p>
          <a:r>
            <a:rPr lang="en-US" dirty="0" smtClean="0"/>
            <a:t>Risk Management: identify risks, qualitative risk analysis, quantitative risk analysis, risk appetite, risk responses </a:t>
          </a:r>
          <a:endParaRPr lang="en-US" dirty="0"/>
        </a:p>
      </dgm:t>
    </dgm:pt>
    <dgm:pt modelId="{00C03216-77EF-4724-965E-87D562E3BA08}" type="parTrans" cxnId="{08A9C2EF-75AF-46D5-BE53-27D43D33524D}">
      <dgm:prSet/>
      <dgm:spPr/>
      <dgm:t>
        <a:bodyPr/>
        <a:lstStyle/>
        <a:p>
          <a:endParaRPr lang="en-US"/>
        </a:p>
      </dgm:t>
    </dgm:pt>
    <dgm:pt modelId="{7D8E32C3-01D7-47BB-BBD0-FAB900FE3AC6}" type="sibTrans" cxnId="{08A9C2EF-75AF-46D5-BE53-27D43D33524D}">
      <dgm:prSet/>
      <dgm:spPr/>
      <dgm:t>
        <a:bodyPr/>
        <a:lstStyle/>
        <a:p>
          <a:endParaRPr lang="en-US"/>
        </a:p>
      </dgm:t>
    </dgm:pt>
    <dgm:pt modelId="{42B13742-5E06-479D-9A05-0E1D0C72B86A}">
      <dgm:prSet/>
      <dgm:spPr/>
      <dgm:t>
        <a:bodyPr/>
        <a:lstStyle/>
        <a:p>
          <a:r>
            <a:rPr lang="en-US" dirty="0" smtClean="0"/>
            <a:t>People Management: stakeholders, employees, contractors</a:t>
          </a:r>
          <a:endParaRPr lang="en-US" dirty="0"/>
        </a:p>
      </dgm:t>
    </dgm:pt>
    <dgm:pt modelId="{1985C249-4C2D-4902-A3F2-1E952DACA689}" type="parTrans" cxnId="{9E236A22-8E17-45DB-BF32-8F6B23EBE3C6}">
      <dgm:prSet/>
      <dgm:spPr/>
      <dgm:t>
        <a:bodyPr/>
        <a:lstStyle/>
        <a:p>
          <a:endParaRPr lang="en-US"/>
        </a:p>
      </dgm:t>
    </dgm:pt>
    <dgm:pt modelId="{54A70601-D6E1-4574-B55F-1342FA494ED0}" type="sibTrans" cxnId="{9E236A22-8E17-45DB-BF32-8F6B23EBE3C6}">
      <dgm:prSet/>
      <dgm:spPr/>
      <dgm:t>
        <a:bodyPr/>
        <a:lstStyle/>
        <a:p>
          <a:endParaRPr lang="en-US"/>
        </a:p>
      </dgm:t>
    </dgm:pt>
    <dgm:pt modelId="{659FE8E4-D1EB-4A8C-8E47-3BAC925AD5EA}">
      <dgm:prSet/>
      <dgm:spPr/>
      <dgm:t>
        <a:bodyPr/>
        <a:lstStyle/>
        <a:p>
          <a:r>
            <a:rPr lang="en-US" dirty="0" smtClean="0"/>
            <a:t>Scope Management: collect requirements, define scope, track events and maintain scope</a:t>
          </a:r>
          <a:endParaRPr lang="en-US" dirty="0"/>
        </a:p>
      </dgm:t>
    </dgm:pt>
    <dgm:pt modelId="{71C6659A-F9BD-4FCE-BC16-756FBCA247EA}" type="parTrans" cxnId="{A9600BB0-578E-4F76-B9E4-DD848FCFB951}">
      <dgm:prSet/>
      <dgm:spPr/>
      <dgm:t>
        <a:bodyPr/>
        <a:lstStyle/>
        <a:p>
          <a:endParaRPr lang="en-US"/>
        </a:p>
      </dgm:t>
    </dgm:pt>
    <dgm:pt modelId="{3F66F086-AC79-4BE0-BBF7-C1AF17146A36}" type="sibTrans" cxnId="{A9600BB0-578E-4F76-B9E4-DD848FCFB951}">
      <dgm:prSet/>
      <dgm:spPr/>
      <dgm:t>
        <a:bodyPr/>
        <a:lstStyle/>
        <a:p>
          <a:endParaRPr lang="en-US"/>
        </a:p>
      </dgm:t>
    </dgm:pt>
    <dgm:pt modelId="{9B112303-6E16-4D54-8125-48894E030269}">
      <dgm:prSet/>
      <dgm:spPr/>
      <dgm:t>
        <a:bodyPr/>
        <a:lstStyle/>
        <a:p>
          <a:r>
            <a:rPr lang="en-US" dirty="0" smtClean="0"/>
            <a:t>Cost Management: estimate costs, determine budget, track budget</a:t>
          </a:r>
          <a:endParaRPr lang="en-US" dirty="0"/>
        </a:p>
      </dgm:t>
    </dgm:pt>
    <dgm:pt modelId="{57F2EF38-78C7-4B00-84BE-CE69CED4F216}" type="parTrans" cxnId="{246E551E-C5C6-4361-8C91-562AC2BD3B3B}">
      <dgm:prSet/>
      <dgm:spPr/>
      <dgm:t>
        <a:bodyPr/>
        <a:lstStyle/>
        <a:p>
          <a:endParaRPr lang="en-US"/>
        </a:p>
      </dgm:t>
    </dgm:pt>
    <dgm:pt modelId="{3430409A-2E2C-472D-BBD0-F182D408E0AB}" type="sibTrans" cxnId="{246E551E-C5C6-4361-8C91-562AC2BD3B3B}">
      <dgm:prSet/>
      <dgm:spPr/>
      <dgm:t>
        <a:bodyPr/>
        <a:lstStyle/>
        <a:p>
          <a:endParaRPr lang="en-US"/>
        </a:p>
      </dgm:t>
    </dgm:pt>
    <dgm:pt modelId="{55745212-EF22-403C-83F8-2A1EB1996FE2}">
      <dgm:prSet/>
      <dgm:spPr/>
      <dgm:t>
        <a:bodyPr/>
        <a:lstStyle/>
        <a:p>
          <a:r>
            <a:rPr lang="en-US" dirty="0" smtClean="0"/>
            <a:t>Quality Management</a:t>
          </a:r>
          <a:endParaRPr lang="en-US" dirty="0"/>
        </a:p>
      </dgm:t>
    </dgm:pt>
    <dgm:pt modelId="{52181163-B895-44C7-9935-09ABD6B41C28}" type="parTrans" cxnId="{205D77CA-FE1A-4B38-A8EF-9051224599F1}">
      <dgm:prSet/>
      <dgm:spPr/>
      <dgm:t>
        <a:bodyPr/>
        <a:lstStyle/>
        <a:p>
          <a:endParaRPr lang="en-US"/>
        </a:p>
      </dgm:t>
    </dgm:pt>
    <dgm:pt modelId="{C2A07326-5708-4247-9336-2C2FDA7400AB}" type="sibTrans" cxnId="{205D77CA-FE1A-4B38-A8EF-9051224599F1}">
      <dgm:prSet/>
      <dgm:spPr/>
      <dgm:t>
        <a:bodyPr/>
        <a:lstStyle/>
        <a:p>
          <a:endParaRPr lang="en-US"/>
        </a:p>
      </dgm:t>
    </dgm:pt>
    <dgm:pt modelId="{7910703C-B77D-4302-88CC-FC9F091384FE}" type="pres">
      <dgm:prSet presAssocID="{7DF86F51-0D5F-4339-8487-4F9614E26D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70062-9263-41DC-A574-8AA14F2D85AA}" type="pres">
      <dgm:prSet presAssocID="{7DF86F51-0D5F-4339-8487-4F9614E26D49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2ABA6FB-69F5-47B7-B0B5-E0D21C76FA52}" type="pres">
      <dgm:prSet presAssocID="{E8E4A493-EBF4-473F-AC7C-32D4F2CD9850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E55143BE-2035-4CDA-88A4-A33145DADF4A}" type="pres">
      <dgm:prSet presAssocID="{6CA575B7-ED1C-47FE-BBE8-633474CF794B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7F25-B86D-45C1-BA21-0C02F243DDB6}" type="pres">
      <dgm:prSet presAssocID="{42B13742-5E06-479D-9A05-0E1D0C72B86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CC287-7718-4D7C-BA53-A71FE918A3AA}" type="pres">
      <dgm:prSet presAssocID="{C7830806-91D1-464C-BBC1-3FC68DD0B1C6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2D94F-80AD-4713-B6C6-F065BD8799A5}" type="pres">
      <dgm:prSet presAssocID="{55745212-EF22-403C-83F8-2A1EB1996FE2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B802C-DC02-4EE5-BE28-9539E53D77B6}" type="pres">
      <dgm:prSet presAssocID="{659FE8E4-D1EB-4A8C-8E47-3BAC925AD5EA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86702-875D-4101-9A6F-0C4DC99BB72D}" type="pres">
      <dgm:prSet presAssocID="{BD48857C-A6CA-4B20-9E55-0C72674DD159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01C93-DEEF-4709-92F3-1A8AB9F41108}" type="pres">
      <dgm:prSet presAssocID="{9B112303-6E16-4D54-8125-48894E030269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972B6-4B5A-4E1A-8C96-0D7633618F3B}" type="pres">
      <dgm:prSet presAssocID="{F2EF4EF6-5627-4671-BE7A-A7CEA35A489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1643D-F237-47A1-B3C3-1F8C6191F262}" type="presOf" srcId="{42B13742-5E06-479D-9A05-0E1D0C72B86A}" destId="{34D97F25-B86D-45C1-BA21-0C02F243DDB6}" srcOrd="0" destOrd="0" presId="urn:microsoft.com/office/officeart/2005/8/layout/radial3"/>
    <dgm:cxn modelId="{246E551E-C5C6-4361-8C91-562AC2BD3B3B}" srcId="{E8E4A493-EBF4-473F-AC7C-32D4F2CD9850}" destId="{9B112303-6E16-4D54-8125-48894E030269}" srcOrd="6" destOrd="0" parTransId="{57F2EF38-78C7-4B00-84BE-CE69CED4F216}" sibTransId="{3430409A-2E2C-472D-BBD0-F182D408E0AB}"/>
    <dgm:cxn modelId="{C317E219-10AB-4A1D-A63D-5FEF16F0A0B0}" type="presOf" srcId="{659FE8E4-D1EB-4A8C-8E47-3BAC925AD5EA}" destId="{E3CB802C-DC02-4EE5-BE28-9539E53D77B6}" srcOrd="0" destOrd="0" presId="urn:microsoft.com/office/officeart/2005/8/layout/radial3"/>
    <dgm:cxn modelId="{C3584696-E3FB-4109-AFF5-AC814423D264}" type="presOf" srcId="{C7830806-91D1-464C-BBC1-3FC68DD0B1C6}" destId="{2DBCC287-7718-4D7C-BA53-A71FE918A3AA}" srcOrd="0" destOrd="0" presId="urn:microsoft.com/office/officeart/2005/8/layout/radial3"/>
    <dgm:cxn modelId="{669AE7A9-230E-4437-BE60-F3D8D77BF02E}" type="presOf" srcId="{BD48857C-A6CA-4B20-9E55-0C72674DD159}" destId="{65086702-875D-4101-9A6F-0C4DC99BB72D}" srcOrd="0" destOrd="0" presId="urn:microsoft.com/office/officeart/2005/8/layout/radial3"/>
    <dgm:cxn modelId="{04062371-BAB3-4FF8-8665-381895DE4680}" srcId="{E8E4A493-EBF4-473F-AC7C-32D4F2CD9850}" destId="{BD48857C-A6CA-4B20-9E55-0C72674DD159}" srcOrd="5" destOrd="0" parTransId="{F94685CD-642C-4CC1-9475-CFFAA60A55BE}" sibTransId="{DBC748E3-FC6D-4565-B01E-B8B4005038B9}"/>
    <dgm:cxn modelId="{F77DC185-4F8B-45A9-84AF-C73B594CB052}" srcId="{E8E4A493-EBF4-473F-AC7C-32D4F2CD9850}" destId="{C7830806-91D1-464C-BBC1-3FC68DD0B1C6}" srcOrd="2" destOrd="0" parTransId="{BCDD0D6C-5A76-405E-9520-47BC58DE0D40}" sibTransId="{AEB59E3F-1D18-4B5D-9675-29117398ACD2}"/>
    <dgm:cxn modelId="{4117A6B8-CFAE-451D-9771-3585AD29AC68}" type="presOf" srcId="{9B112303-6E16-4D54-8125-48894E030269}" destId="{8EE01C93-DEEF-4709-92F3-1A8AB9F41108}" srcOrd="0" destOrd="0" presId="urn:microsoft.com/office/officeart/2005/8/layout/radial3"/>
    <dgm:cxn modelId="{6818C76B-6836-4023-82CF-A3E8CDBE4814}" type="presOf" srcId="{6CA575B7-ED1C-47FE-BBE8-633474CF794B}" destId="{E55143BE-2035-4CDA-88A4-A33145DADF4A}" srcOrd="0" destOrd="0" presId="urn:microsoft.com/office/officeart/2005/8/layout/radial3"/>
    <dgm:cxn modelId="{FC50CCA7-DCA7-4047-B9F3-7E8ADDEE1C95}" srcId="{7DF86F51-0D5F-4339-8487-4F9614E26D49}" destId="{E8E4A493-EBF4-473F-AC7C-32D4F2CD9850}" srcOrd="0" destOrd="0" parTransId="{AE739EDD-4B0D-4143-A6E4-D294283ABBD8}" sibTransId="{8C5C7778-4D5B-4440-8868-9E05812DECBB}"/>
    <dgm:cxn modelId="{205D77CA-FE1A-4B38-A8EF-9051224599F1}" srcId="{E8E4A493-EBF4-473F-AC7C-32D4F2CD9850}" destId="{55745212-EF22-403C-83F8-2A1EB1996FE2}" srcOrd="3" destOrd="0" parTransId="{52181163-B895-44C7-9935-09ABD6B41C28}" sibTransId="{C2A07326-5708-4247-9336-2C2FDA7400AB}"/>
    <dgm:cxn modelId="{5E9544B2-5FC1-47C3-802B-B1D2BD96E261}" srcId="{E8E4A493-EBF4-473F-AC7C-32D4F2CD9850}" destId="{6CA575B7-ED1C-47FE-BBE8-633474CF794B}" srcOrd="0" destOrd="0" parTransId="{8BD1A25B-AB4B-4BAC-A4A5-8FD360FDA62D}" sibTransId="{3B48F1AD-DBBD-42FB-ADCD-7F4D2546D4A2}"/>
    <dgm:cxn modelId="{A9600BB0-578E-4F76-B9E4-DD848FCFB951}" srcId="{E8E4A493-EBF4-473F-AC7C-32D4F2CD9850}" destId="{659FE8E4-D1EB-4A8C-8E47-3BAC925AD5EA}" srcOrd="4" destOrd="0" parTransId="{71C6659A-F9BD-4FCE-BC16-756FBCA247EA}" sibTransId="{3F66F086-AC79-4BE0-BBF7-C1AF17146A36}"/>
    <dgm:cxn modelId="{7822265C-454B-4DA0-B2BA-506CE5CD2BD8}" type="presOf" srcId="{F2EF4EF6-5627-4671-BE7A-A7CEA35A4897}" destId="{518972B6-4B5A-4E1A-8C96-0D7633618F3B}" srcOrd="0" destOrd="0" presId="urn:microsoft.com/office/officeart/2005/8/layout/radial3"/>
    <dgm:cxn modelId="{3A8B18A5-B195-4F1B-92BF-797C401A89A9}" type="presOf" srcId="{55745212-EF22-403C-83F8-2A1EB1996FE2}" destId="{1A12D94F-80AD-4713-B6C6-F065BD8799A5}" srcOrd="0" destOrd="0" presId="urn:microsoft.com/office/officeart/2005/8/layout/radial3"/>
    <dgm:cxn modelId="{64265239-3B3D-4662-B1CC-8B5B4C8BC220}" type="presOf" srcId="{E8E4A493-EBF4-473F-AC7C-32D4F2CD9850}" destId="{D2ABA6FB-69F5-47B7-B0B5-E0D21C76FA52}" srcOrd="0" destOrd="0" presId="urn:microsoft.com/office/officeart/2005/8/layout/radial3"/>
    <dgm:cxn modelId="{760DEC37-9DBD-4D01-BCB2-F7BE58ECF49E}" type="presOf" srcId="{7DF86F51-0D5F-4339-8487-4F9614E26D49}" destId="{7910703C-B77D-4302-88CC-FC9F091384FE}" srcOrd="0" destOrd="0" presId="urn:microsoft.com/office/officeart/2005/8/layout/radial3"/>
    <dgm:cxn modelId="{08A9C2EF-75AF-46D5-BE53-27D43D33524D}" srcId="{E8E4A493-EBF4-473F-AC7C-32D4F2CD9850}" destId="{F2EF4EF6-5627-4671-BE7A-A7CEA35A4897}" srcOrd="7" destOrd="0" parTransId="{00C03216-77EF-4724-965E-87D562E3BA08}" sibTransId="{7D8E32C3-01D7-47BB-BBD0-FAB900FE3AC6}"/>
    <dgm:cxn modelId="{9E236A22-8E17-45DB-BF32-8F6B23EBE3C6}" srcId="{E8E4A493-EBF4-473F-AC7C-32D4F2CD9850}" destId="{42B13742-5E06-479D-9A05-0E1D0C72B86A}" srcOrd="1" destOrd="0" parTransId="{1985C249-4C2D-4902-A3F2-1E952DACA689}" sibTransId="{54A70601-D6E1-4574-B55F-1342FA494ED0}"/>
    <dgm:cxn modelId="{5CC0BEBC-BF03-41EF-9035-099880271C71}" type="presParOf" srcId="{7910703C-B77D-4302-88CC-FC9F091384FE}" destId="{49070062-9263-41DC-A574-8AA14F2D85AA}" srcOrd="0" destOrd="0" presId="urn:microsoft.com/office/officeart/2005/8/layout/radial3"/>
    <dgm:cxn modelId="{6627BC99-8CAE-476C-BF30-A3B216A712C6}" type="presParOf" srcId="{49070062-9263-41DC-A574-8AA14F2D85AA}" destId="{D2ABA6FB-69F5-47B7-B0B5-E0D21C76FA52}" srcOrd="0" destOrd="0" presId="urn:microsoft.com/office/officeart/2005/8/layout/radial3"/>
    <dgm:cxn modelId="{87D54013-456D-4F42-B585-542286DAA521}" type="presParOf" srcId="{49070062-9263-41DC-A574-8AA14F2D85AA}" destId="{E55143BE-2035-4CDA-88A4-A33145DADF4A}" srcOrd="1" destOrd="0" presId="urn:microsoft.com/office/officeart/2005/8/layout/radial3"/>
    <dgm:cxn modelId="{0509DEA4-DB0C-4A40-A374-22AA1848A1C2}" type="presParOf" srcId="{49070062-9263-41DC-A574-8AA14F2D85AA}" destId="{34D97F25-B86D-45C1-BA21-0C02F243DDB6}" srcOrd="2" destOrd="0" presId="urn:microsoft.com/office/officeart/2005/8/layout/radial3"/>
    <dgm:cxn modelId="{A2745281-88FB-412B-9697-64B9F56C7547}" type="presParOf" srcId="{49070062-9263-41DC-A574-8AA14F2D85AA}" destId="{2DBCC287-7718-4D7C-BA53-A71FE918A3AA}" srcOrd="3" destOrd="0" presId="urn:microsoft.com/office/officeart/2005/8/layout/radial3"/>
    <dgm:cxn modelId="{EEE899BD-2005-418E-9EBE-80CE818D7A00}" type="presParOf" srcId="{49070062-9263-41DC-A574-8AA14F2D85AA}" destId="{1A12D94F-80AD-4713-B6C6-F065BD8799A5}" srcOrd="4" destOrd="0" presId="urn:microsoft.com/office/officeart/2005/8/layout/radial3"/>
    <dgm:cxn modelId="{4C1BDF30-7DC9-44C1-88B4-59A07E320B7E}" type="presParOf" srcId="{49070062-9263-41DC-A574-8AA14F2D85AA}" destId="{E3CB802C-DC02-4EE5-BE28-9539E53D77B6}" srcOrd="5" destOrd="0" presId="urn:microsoft.com/office/officeart/2005/8/layout/radial3"/>
    <dgm:cxn modelId="{A046A2E5-A4A6-4503-A94B-294EA68EAFC2}" type="presParOf" srcId="{49070062-9263-41DC-A574-8AA14F2D85AA}" destId="{65086702-875D-4101-9A6F-0C4DC99BB72D}" srcOrd="6" destOrd="0" presId="urn:microsoft.com/office/officeart/2005/8/layout/radial3"/>
    <dgm:cxn modelId="{84B3BF9B-322C-45E8-A6A2-A92AAC8DBACE}" type="presParOf" srcId="{49070062-9263-41DC-A574-8AA14F2D85AA}" destId="{8EE01C93-DEEF-4709-92F3-1A8AB9F41108}" srcOrd="7" destOrd="0" presId="urn:microsoft.com/office/officeart/2005/8/layout/radial3"/>
    <dgm:cxn modelId="{178BF8DC-9763-487D-934B-3846EAB89305}" type="presParOf" srcId="{49070062-9263-41DC-A574-8AA14F2D85AA}" destId="{518972B6-4B5A-4E1A-8C96-0D7633618F3B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8FD51-73B9-428C-93F9-62B5AE82FEDA}" type="doc">
      <dgm:prSet loTypeId="urn:microsoft.com/office/officeart/2005/8/layout/hList9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4CCFEB-6E5A-4179-84E2-3492129A46F6}">
      <dgm:prSet phldrT="[Text]"/>
      <dgm:spPr/>
      <dgm:t>
        <a:bodyPr/>
        <a:lstStyle/>
        <a:p>
          <a:r>
            <a:rPr lang="en-US" dirty="0" smtClean="0"/>
            <a:t>Have</a:t>
          </a:r>
          <a:endParaRPr lang="en-US" dirty="0"/>
        </a:p>
      </dgm:t>
    </dgm:pt>
    <dgm:pt modelId="{CE25DFDF-14BD-443D-BF9B-37EB2564AB26}" type="parTrans" cxnId="{64D1B240-193A-430E-A150-3524D6BAB71B}">
      <dgm:prSet/>
      <dgm:spPr/>
      <dgm:t>
        <a:bodyPr/>
        <a:lstStyle/>
        <a:p>
          <a:endParaRPr lang="en-US"/>
        </a:p>
      </dgm:t>
    </dgm:pt>
    <dgm:pt modelId="{5F0D5C73-84D9-41CA-A4B5-944EA4195B1E}" type="sibTrans" cxnId="{64D1B240-193A-430E-A150-3524D6BAB71B}">
      <dgm:prSet/>
      <dgm:spPr/>
      <dgm:t>
        <a:bodyPr/>
        <a:lstStyle/>
        <a:p>
          <a:endParaRPr lang="en-US"/>
        </a:p>
      </dgm:t>
    </dgm:pt>
    <dgm:pt modelId="{291AF535-499B-4339-AA8E-5812B760D5DC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7263AF93-9C01-4205-9AF6-FCA8CBBA527E}" type="parTrans" cxnId="{858851C2-36E5-43F7-A522-F815C02A3699}">
      <dgm:prSet/>
      <dgm:spPr/>
      <dgm:t>
        <a:bodyPr/>
        <a:lstStyle/>
        <a:p>
          <a:endParaRPr lang="en-US"/>
        </a:p>
      </dgm:t>
    </dgm:pt>
    <dgm:pt modelId="{F2436CDB-A95B-44DC-80EB-0286AA99F6F1}" type="sibTrans" cxnId="{858851C2-36E5-43F7-A522-F815C02A3699}">
      <dgm:prSet/>
      <dgm:spPr/>
      <dgm:t>
        <a:bodyPr/>
        <a:lstStyle/>
        <a:p>
          <a:endParaRPr lang="en-US"/>
        </a:p>
      </dgm:t>
    </dgm:pt>
    <dgm:pt modelId="{9D6D490B-06D2-41C9-B1A1-1B34A793BBCD}">
      <dgm:prSet phldrT="[Text]"/>
      <dgm:spPr/>
      <dgm:t>
        <a:bodyPr/>
        <a:lstStyle/>
        <a:p>
          <a:r>
            <a:rPr lang="en-US" dirty="0" smtClean="0"/>
            <a:t>Qualifications</a:t>
          </a:r>
          <a:endParaRPr lang="en-US" dirty="0"/>
        </a:p>
      </dgm:t>
    </dgm:pt>
    <dgm:pt modelId="{A80AD50C-EB5A-46DE-8839-3E84D0B597F5}" type="parTrans" cxnId="{60DDD805-FDC3-40EA-AD18-8654ECDA59E2}">
      <dgm:prSet/>
      <dgm:spPr/>
      <dgm:t>
        <a:bodyPr/>
        <a:lstStyle/>
        <a:p>
          <a:endParaRPr lang="en-US"/>
        </a:p>
      </dgm:t>
    </dgm:pt>
    <dgm:pt modelId="{3EA9E7A8-11AC-4B2E-96BC-EDA7FE3ACC6E}" type="sibTrans" cxnId="{60DDD805-FDC3-40EA-AD18-8654ECDA59E2}">
      <dgm:prSet/>
      <dgm:spPr/>
      <dgm:t>
        <a:bodyPr/>
        <a:lstStyle/>
        <a:p>
          <a:endParaRPr lang="en-US"/>
        </a:p>
      </dgm:t>
    </dgm:pt>
    <dgm:pt modelId="{6A712DF6-68F4-47B0-B872-3D9D09872D60}">
      <dgm:prSet phldrT="[Text]"/>
      <dgm:spPr/>
      <dgm:t>
        <a:bodyPr/>
        <a:lstStyle/>
        <a:p>
          <a:r>
            <a:rPr lang="en-US" dirty="0" smtClean="0"/>
            <a:t>Need</a:t>
          </a:r>
          <a:endParaRPr lang="en-US" dirty="0"/>
        </a:p>
      </dgm:t>
    </dgm:pt>
    <dgm:pt modelId="{A4E208AE-F566-4D8D-8E8E-DA3B2F6590F2}" type="parTrans" cxnId="{DEB87ECA-89E6-442E-BFB9-165223CCDED6}">
      <dgm:prSet/>
      <dgm:spPr/>
      <dgm:t>
        <a:bodyPr/>
        <a:lstStyle/>
        <a:p>
          <a:endParaRPr lang="en-US"/>
        </a:p>
      </dgm:t>
    </dgm:pt>
    <dgm:pt modelId="{B2EDC6A1-2199-4C4C-A6C4-428E51FCF45F}" type="sibTrans" cxnId="{DEB87ECA-89E6-442E-BFB9-165223CCDED6}">
      <dgm:prSet/>
      <dgm:spPr/>
      <dgm:t>
        <a:bodyPr/>
        <a:lstStyle/>
        <a:p>
          <a:endParaRPr lang="en-US"/>
        </a:p>
      </dgm:t>
    </dgm:pt>
    <dgm:pt modelId="{80575785-3107-4EA9-BD26-B5AC3CCB3F00}">
      <dgm:prSet phldrT="[Text]"/>
      <dgm:spPr/>
      <dgm:t>
        <a:bodyPr/>
        <a:lstStyle/>
        <a:p>
          <a:r>
            <a:rPr lang="en-US" dirty="0" smtClean="0"/>
            <a:t>Workers</a:t>
          </a:r>
          <a:endParaRPr lang="en-US" dirty="0"/>
        </a:p>
      </dgm:t>
    </dgm:pt>
    <dgm:pt modelId="{CEB7A085-B4A9-47B5-B86E-DCA7730171A5}" type="parTrans" cxnId="{A3702770-CDA0-4484-91B9-3037F02CA9A2}">
      <dgm:prSet/>
      <dgm:spPr/>
      <dgm:t>
        <a:bodyPr/>
        <a:lstStyle/>
        <a:p>
          <a:endParaRPr lang="en-US"/>
        </a:p>
      </dgm:t>
    </dgm:pt>
    <dgm:pt modelId="{B4859AF8-132E-4EAA-B96D-29C07E0B0579}" type="sibTrans" cxnId="{A3702770-CDA0-4484-91B9-3037F02CA9A2}">
      <dgm:prSet/>
      <dgm:spPr/>
      <dgm:t>
        <a:bodyPr/>
        <a:lstStyle/>
        <a:p>
          <a:endParaRPr lang="en-US"/>
        </a:p>
      </dgm:t>
    </dgm:pt>
    <dgm:pt modelId="{44862542-03E8-49A3-9D7B-8E06A84A1482}">
      <dgm:prSet phldrT="[Text]"/>
      <dgm:spPr/>
      <dgm:t>
        <a:bodyPr/>
        <a:lstStyle/>
        <a:p>
          <a:r>
            <a:rPr lang="en-US" dirty="0" smtClean="0"/>
            <a:t>Certificates</a:t>
          </a:r>
          <a:endParaRPr lang="en-US" dirty="0"/>
        </a:p>
      </dgm:t>
    </dgm:pt>
    <dgm:pt modelId="{EC325046-70D0-4705-880E-A4FE9C35E643}" type="parTrans" cxnId="{CF675853-41BC-4CD6-8AF4-0899DF777740}">
      <dgm:prSet/>
      <dgm:spPr/>
      <dgm:t>
        <a:bodyPr/>
        <a:lstStyle/>
        <a:p>
          <a:endParaRPr lang="en-US"/>
        </a:p>
      </dgm:t>
    </dgm:pt>
    <dgm:pt modelId="{9C8796A9-9172-4A45-8812-A9B6DF716A47}" type="sibTrans" cxnId="{CF675853-41BC-4CD6-8AF4-0899DF777740}">
      <dgm:prSet/>
      <dgm:spPr/>
      <dgm:t>
        <a:bodyPr/>
        <a:lstStyle/>
        <a:p>
          <a:endParaRPr lang="en-US"/>
        </a:p>
      </dgm:t>
    </dgm:pt>
    <dgm:pt modelId="{88D2C277-E5C4-4B40-894C-843229279873}">
      <dgm:prSet/>
      <dgm:spPr/>
      <dgm:t>
        <a:bodyPr/>
        <a:lstStyle/>
        <a:p>
          <a:r>
            <a:rPr lang="en-US" dirty="0" smtClean="0"/>
            <a:t>Finances</a:t>
          </a:r>
          <a:endParaRPr lang="en-US" dirty="0"/>
        </a:p>
      </dgm:t>
    </dgm:pt>
    <dgm:pt modelId="{F1995290-3F99-4597-AE8D-5B0ED6247D2F}" type="parTrans" cxnId="{6E3DB62B-6AB7-4666-AFD5-7A115C64FEF8}">
      <dgm:prSet/>
      <dgm:spPr/>
      <dgm:t>
        <a:bodyPr/>
        <a:lstStyle/>
        <a:p>
          <a:endParaRPr lang="en-US"/>
        </a:p>
      </dgm:t>
    </dgm:pt>
    <dgm:pt modelId="{85123D6E-2824-4401-ADF5-33983D297C87}" type="sibTrans" cxnId="{6E3DB62B-6AB7-4666-AFD5-7A115C64FEF8}">
      <dgm:prSet/>
      <dgm:spPr/>
      <dgm:t>
        <a:bodyPr/>
        <a:lstStyle/>
        <a:p>
          <a:endParaRPr lang="en-US"/>
        </a:p>
      </dgm:t>
    </dgm:pt>
    <dgm:pt modelId="{1E6E4213-C32F-4B71-B8D0-1264AA3FEEAD}">
      <dgm:prSet/>
      <dgm:spPr/>
      <dgm:t>
        <a:bodyPr/>
        <a:lstStyle/>
        <a:p>
          <a:r>
            <a:rPr lang="en-US" dirty="0" smtClean="0"/>
            <a:t>Funds</a:t>
          </a:r>
          <a:endParaRPr lang="en-US" dirty="0"/>
        </a:p>
      </dgm:t>
    </dgm:pt>
    <dgm:pt modelId="{987347E7-0628-42EA-9BD8-DB3179DF5255}" type="parTrans" cxnId="{B22EA326-35F3-4C4B-BC6A-8598403EF84A}">
      <dgm:prSet/>
      <dgm:spPr/>
      <dgm:t>
        <a:bodyPr/>
        <a:lstStyle/>
        <a:p>
          <a:endParaRPr lang="en-US"/>
        </a:p>
      </dgm:t>
    </dgm:pt>
    <dgm:pt modelId="{2508CD6D-990B-47BC-9B9E-D74B0D3FB62F}" type="sibTrans" cxnId="{B22EA326-35F3-4C4B-BC6A-8598403EF84A}">
      <dgm:prSet/>
      <dgm:spPr/>
      <dgm:t>
        <a:bodyPr/>
        <a:lstStyle/>
        <a:p>
          <a:endParaRPr lang="en-US"/>
        </a:p>
      </dgm:t>
    </dgm:pt>
    <dgm:pt modelId="{5155017C-6035-4279-BE53-4AFD3358678A}">
      <dgm:prSet/>
      <dgm:spPr/>
      <dgm:t>
        <a:bodyPr/>
        <a:lstStyle/>
        <a:p>
          <a:r>
            <a:rPr lang="en-US" dirty="0" smtClean="0"/>
            <a:t>Fill Gap</a:t>
          </a:r>
          <a:endParaRPr lang="en-US" dirty="0"/>
        </a:p>
      </dgm:t>
    </dgm:pt>
    <dgm:pt modelId="{5134CCB4-9C3A-4724-B7D2-2C42AA211461}" type="parTrans" cxnId="{9C1965CB-0669-4D28-8C9D-CFF48653FD83}">
      <dgm:prSet/>
      <dgm:spPr/>
      <dgm:t>
        <a:bodyPr/>
        <a:lstStyle/>
        <a:p>
          <a:endParaRPr lang="en-US"/>
        </a:p>
      </dgm:t>
    </dgm:pt>
    <dgm:pt modelId="{7C5B3AD2-42D2-4231-A195-28FA86311101}" type="sibTrans" cxnId="{9C1965CB-0669-4D28-8C9D-CFF48653FD83}">
      <dgm:prSet/>
      <dgm:spPr/>
      <dgm:t>
        <a:bodyPr/>
        <a:lstStyle/>
        <a:p>
          <a:endParaRPr lang="en-US"/>
        </a:p>
      </dgm:t>
    </dgm:pt>
    <dgm:pt modelId="{3C755283-F509-40AC-993B-93B18B6DFEAC}">
      <dgm:prSet/>
      <dgm:spPr/>
      <dgm:t>
        <a:bodyPr/>
        <a:lstStyle/>
        <a:p>
          <a:r>
            <a:rPr lang="en-US" dirty="0" smtClean="0"/>
            <a:t>Contracts</a:t>
          </a:r>
          <a:endParaRPr lang="en-US" dirty="0"/>
        </a:p>
      </dgm:t>
    </dgm:pt>
    <dgm:pt modelId="{8B458919-FA42-4795-8A80-2BE3E1125CAB}" type="parTrans" cxnId="{C56FD7D4-AF5E-45AE-9706-C7278EEC49C1}">
      <dgm:prSet/>
      <dgm:spPr/>
      <dgm:t>
        <a:bodyPr/>
        <a:lstStyle/>
        <a:p>
          <a:endParaRPr lang="en-US"/>
        </a:p>
      </dgm:t>
    </dgm:pt>
    <dgm:pt modelId="{B2C53AF3-C69B-4670-ACB9-C24AFD97B647}" type="sibTrans" cxnId="{C56FD7D4-AF5E-45AE-9706-C7278EEC49C1}">
      <dgm:prSet/>
      <dgm:spPr/>
      <dgm:t>
        <a:bodyPr/>
        <a:lstStyle/>
        <a:p>
          <a:endParaRPr lang="en-US"/>
        </a:p>
      </dgm:t>
    </dgm:pt>
    <dgm:pt modelId="{F266B755-9FC0-42F7-9AA2-B86294E3FE49}">
      <dgm:prSet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982677D4-B22C-4BAA-8097-41B3F6C02F92}" type="parTrans" cxnId="{4C356DCD-C4F2-4E06-A2BF-B240DA10D8A0}">
      <dgm:prSet/>
      <dgm:spPr/>
      <dgm:t>
        <a:bodyPr/>
        <a:lstStyle/>
        <a:p>
          <a:endParaRPr lang="en-US"/>
        </a:p>
      </dgm:t>
    </dgm:pt>
    <dgm:pt modelId="{00ADA694-8D53-4676-8495-4FDC2BC5BF0C}" type="sibTrans" cxnId="{4C356DCD-C4F2-4E06-A2BF-B240DA10D8A0}">
      <dgm:prSet/>
      <dgm:spPr/>
      <dgm:t>
        <a:bodyPr/>
        <a:lstStyle/>
        <a:p>
          <a:endParaRPr lang="en-US"/>
        </a:p>
      </dgm:t>
    </dgm:pt>
    <dgm:pt modelId="{2D03A75E-DEC9-46FE-81F6-59AD57992194}">
      <dgm:prSet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016FEB9B-D1BE-477C-8216-C0A3069A105D}" type="parTrans" cxnId="{F39773B7-4FA0-4055-A806-49AB2EFD1A87}">
      <dgm:prSet/>
      <dgm:spPr/>
      <dgm:t>
        <a:bodyPr/>
        <a:lstStyle/>
        <a:p>
          <a:endParaRPr lang="en-US"/>
        </a:p>
      </dgm:t>
    </dgm:pt>
    <dgm:pt modelId="{2B7D8B45-689D-4B9B-8985-394EC85813DE}" type="sibTrans" cxnId="{F39773B7-4FA0-4055-A806-49AB2EFD1A87}">
      <dgm:prSet/>
      <dgm:spPr/>
      <dgm:t>
        <a:bodyPr/>
        <a:lstStyle/>
        <a:p>
          <a:endParaRPr lang="en-US"/>
        </a:p>
      </dgm:t>
    </dgm:pt>
    <dgm:pt modelId="{443DB610-0A64-4A75-948D-3C17DDD25461}" type="pres">
      <dgm:prSet presAssocID="{86A8FD51-73B9-428C-93F9-62B5AE82FED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A581B-843C-4E74-8DF6-E5633368654A}" type="pres">
      <dgm:prSet presAssocID="{FC4CCFEB-6E5A-4179-84E2-3492129A46F6}" presName="posSpace" presStyleCnt="0"/>
      <dgm:spPr/>
    </dgm:pt>
    <dgm:pt modelId="{C92AB46F-16CC-40D1-A3B3-20B5F287B7B3}" type="pres">
      <dgm:prSet presAssocID="{FC4CCFEB-6E5A-4179-84E2-3492129A46F6}" presName="vertFlow" presStyleCnt="0"/>
      <dgm:spPr/>
    </dgm:pt>
    <dgm:pt modelId="{3BF81670-0791-43B8-A626-5729BB580E7E}" type="pres">
      <dgm:prSet presAssocID="{FC4CCFEB-6E5A-4179-84E2-3492129A46F6}" presName="topSpace" presStyleCnt="0"/>
      <dgm:spPr/>
    </dgm:pt>
    <dgm:pt modelId="{453C6D6A-DC0C-493E-8C6F-CE1BC467299F}" type="pres">
      <dgm:prSet presAssocID="{FC4CCFEB-6E5A-4179-84E2-3492129A46F6}" presName="firstComp" presStyleCnt="0"/>
      <dgm:spPr/>
    </dgm:pt>
    <dgm:pt modelId="{B058BC0A-24AA-4B0D-9B43-FE1A86B2AB19}" type="pres">
      <dgm:prSet presAssocID="{FC4CCFEB-6E5A-4179-84E2-3492129A46F6}" presName="firstChild" presStyleLbl="bgAccFollowNode1" presStyleIdx="0" presStyleCnt="9"/>
      <dgm:spPr/>
      <dgm:t>
        <a:bodyPr/>
        <a:lstStyle/>
        <a:p>
          <a:endParaRPr lang="en-US"/>
        </a:p>
      </dgm:t>
    </dgm:pt>
    <dgm:pt modelId="{E11C7D6F-DC43-444F-8B46-41E2A6D9F179}" type="pres">
      <dgm:prSet presAssocID="{FC4CCFEB-6E5A-4179-84E2-3492129A46F6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B1275-4DAF-46C6-B436-12046E2D1BD3}" type="pres">
      <dgm:prSet presAssocID="{9D6D490B-06D2-41C9-B1A1-1B34A793BBCD}" presName="comp" presStyleCnt="0"/>
      <dgm:spPr/>
    </dgm:pt>
    <dgm:pt modelId="{3C3C65C8-DEC8-4B4F-8381-677E5543B859}" type="pres">
      <dgm:prSet presAssocID="{9D6D490B-06D2-41C9-B1A1-1B34A793BBCD}" presName="child" presStyleLbl="bgAccFollowNode1" presStyleIdx="1" presStyleCnt="9"/>
      <dgm:spPr/>
      <dgm:t>
        <a:bodyPr/>
        <a:lstStyle/>
        <a:p>
          <a:endParaRPr lang="en-US"/>
        </a:p>
      </dgm:t>
    </dgm:pt>
    <dgm:pt modelId="{C992DA58-3D48-4FC5-AE86-5530C2B26892}" type="pres">
      <dgm:prSet presAssocID="{9D6D490B-06D2-41C9-B1A1-1B34A793BBCD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E6C1E-098B-47EA-9AEA-C4F8AFCAEBB4}" type="pres">
      <dgm:prSet presAssocID="{88D2C277-E5C4-4B40-894C-843229279873}" presName="comp" presStyleCnt="0"/>
      <dgm:spPr/>
    </dgm:pt>
    <dgm:pt modelId="{574A8D06-A1C8-4549-83E6-6DC4A3A3A936}" type="pres">
      <dgm:prSet presAssocID="{88D2C277-E5C4-4B40-894C-843229279873}" presName="child" presStyleLbl="bgAccFollowNode1" presStyleIdx="2" presStyleCnt="9"/>
      <dgm:spPr/>
      <dgm:t>
        <a:bodyPr/>
        <a:lstStyle/>
        <a:p>
          <a:endParaRPr lang="en-US"/>
        </a:p>
      </dgm:t>
    </dgm:pt>
    <dgm:pt modelId="{DB060AB3-C1ED-469C-BD65-CBD30EDDD2AA}" type="pres">
      <dgm:prSet presAssocID="{88D2C277-E5C4-4B40-894C-843229279873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8D639-FE85-403E-9AFD-956D31787C24}" type="pres">
      <dgm:prSet presAssocID="{FC4CCFEB-6E5A-4179-84E2-3492129A46F6}" presName="negSpace" presStyleCnt="0"/>
      <dgm:spPr/>
    </dgm:pt>
    <dgm:pt modelId="{9330A446-6E69-4DC9-A71C-A8B5C6C11946}" type="pres">
      <dgm:prSet presAssocID="{FC4CCFEB-6E5A-4179-84E2-3492129A46F6}" presName="circle" presStyleLbl="node1" presStyleIdx="0" presStyleCnt="3"/>
      <dgm:spPr/>
      <dgm:t>
        <a:bodyPr/>
        <a:lstStyle/>
        <a:p>
          <a:endParaRPr lang="en-US"/>
        </a:p>
      </dgm:t>
    </dgm:pt>
    <dgm:pt modelId="{5D219492-F525-42EC-A99D-30240E17EA3D}" type="pres">
      <dgm:prSet presAssocID="{5F0D5C73-84D9-41CA-A4B5-944EA4195B1E}" presName="transSpace" presStyleCnt="0"/>
      <dgm:spPr/>
    </dgm:pt>
    <dgm:pt modelId="{BD5678AF-C38E-4726-8ED1-A675A70C72AE}" type="pres">
      <dgm:prSet presAssocID="{6A712DF6-68F4-47B0-B872-3D9D09872D60}" presName="posSpace" presStyleCnt="0"/>
      <dgm:spPr/>
    </dgm:pt>
    <dgm:pt modelId="{234D00AF-92E6-4791-AE15-3A6FDFC0AE9E}" type="pres">
      <dgm:prSet presAssocID="{6A712DF6-68F4-47B0-B872-3D9D09872D60}" presName="vertFlow" presStyleCnt="0"/>
      <dgm:spPr/>
    </dgm:pt>
    <dgm:pt modelId="{81C515DD-96B8-4A5A-908E-34BD325D69A5}" type="pres">
      <dgm:prSet presAssocID="{6A712DF6-68F4-47B0-B872-3D9D09872D60}" presName="topSpace" presStyleCnt="0"/>
      <dgm:spPr/>
    </dgm:pt>
    <dgm:pt modelId="{EFC08C54-94E4-475F-8FE7-10BD36201A2B}" type="pres">
      <dgm:prSet presAssocID="{6A712DF6-68F4-47B0-B872-3D9D09872D60}" presName="firstComp" presStyleCnt="0"/>
      <dgm:spPr/>
    </dgm:pt>
    <dgm:pt modelId="{1DCD2360-2269-4260-BFEB-6521B8C161F1}" type="pres">
      <dgm:prSet presAssocID="{6A712DF6-68F4-47B0-B872-3D9D09872D60}" presName="firstChild" presStyleLbl="bgAccFollowNode1" presStyleIdx="3" presStyleCnt="9"/>
      <dgm:spPr/>
      <dgm:t>
        <a:bodyPr/>
        <a:lstStyle/>
        <a:p>
          <a:endParaRPr lang="en-US"/>
        </a:p>
      </dgm:t>
    </dgm:pt>
    <dgm:pt modelId="{C6D6C646-E0AC-42DE-B482-8BDD0A12216E}" type="pres">
      <dgm:prSet presAssocID="{6A712DF6-68F4-47B0-B872-3D9D09872D60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DC49-E86E-4F2F-9510-A1B93C2E5AF5}" type="pres">
      <dgm:prSet presAssocID="{44862542-03E8-49A3-9D7B-8E06A84A1482}" presName="comp" presStyleCnt="0"/>
      <dgm:spPr/>
    </dgm:pt>
    <dgm:pt modelId="{8D79CF53-B16E-47FE-AFF3-9BCD0F955890}" type="pres">
      <dgm:prSet presAssocID="{44862542-03E8-49A3-9D7B-8E06A84A1482}" presName="child" presStyleLbl="bgAccFollowNode1" presStyleIdx="4" presStyleCnt="9"/>
      <dgm:spPr/>
      <dgm:t>
        <a:bodyPr/>
        <a:lstStyle/>
        <a:p>
          <a:endParaRPr lang="en-US"/>
        </a:p>
      </dgm:t>
    </dgm:pt>
    <dgm:pt modelId="{DDA2FD14-2655-4C44-B2DE-8019523512A0}" type="pres">
      <dgm:prSet presAssocID="{44862542-03E8-49A3-9D7B-8E06A84A1482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9D57-92F9-4B44-8C2F-8CBCB4524A03}" type="pres">
      <dgm:prSet presAssocID="{1E6E4213-C32F-4B71-B8D0-1264AA3FEEAD}" presName="comp" presStyleCnt="0"/>
      <dgm:spPr/>
    </dgm:pt>
    <dgm:pt modelId="{7AED4847-4BA8-44D1-B780-732E8852F4BD}" type="pres">
      <dgm:prSet presAssocID="{1E6E4213-C32F-4B71-B8D0-1264AA3FEEAD}" presName="child" presStyleLbl="bgAccFollowNode1" presStyleIdx="5" presStyleCnt="9"/>
      <dgm:spPr/>
      <dgm:t>
        <a:bodyPr/>
        <a:lstStyle/>
        <a:p>
          <a:endParaRPr lang="en-US"/>
        </a:p>
      </dgm:t>
    </dgm:pt>
    <dgm:pt modelId="{C1B6F7A1-AE88-4E56-AAFC-96B8100E1C59}" type="pres">
      <dgm:prSet presAssocID="{1E6E4213-C32F-4B71-B8D0-1264AA3FEEAD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1A54F-70E1-4124-A27C-D483493FA2F1}" type="pres">
      <dgm:prSet presAssocID="{6A712DF6-68F4-47B0-B872-3D9D09872D60}" presName="negSpace" presStyleCnt="0"/>
      <dgm:spPr/>
    </dgm:pt>
    <dgm:pt modelId="{7B5D2481-A822-4CA9-AB1A-4CE8CAE9637E}" type="pres">
      <dgm:prSet presAssocID="{6A712DF6-68F4-47B0-B872-3D9D09872D60}" presName="circle" presStyleLbl="node1" presStyleIdx="1" presStyleCnt="3"/>
      <dgm:spPr/>
      <dgm:t>
        <a:bodyPr/>
        <a:lstStyle/>
        <a:p>
          <a:endParaRPr lang="en-US"/>
        </a:p>
      </dgm:t>
    </dgm:pt>
    <dgm:pt modelId="{D4080C14-91B3-45A7-9718-EE22822CF35C}" type="pres">
      <dgm:prSet presAssocID="{B2EDC6A1-2199-4C4C-A6C4-428E51FCF45F}" presName="transSpace" presStyleCnt="0"/>
      <dgm:spPr/>
    </dgm:pt>
    <dgm:pt modelId="{BF256AD5-78AE-43A3-B4FD-8C096BCE7BF7}" type="pres">
      <dgm:prSet presAssocID="{5155017C-6035-4279-BE53-4AFD3358678A}" presName="posSpace" presStyleCnt="0"/>
      <dgm:spPr/>
    </dgm:pt>
    <dgm:pt modelId="{191A4CD7-9E7B-4ECA-BEE2-F6E3C9B0E657}" type="pres">
      <dgm:prSet presAssocID="{5155017C-6035-4279-BE53-4AFD3358678A}" presName="vertFlow" presStyleCnt="0"/>
      <dgm:spPr/>
    </dgm:pt>
    <dgm:pt modelId="{A78D933B-DBA4-4E66-9B21-8B3CE10225A8}" type="pres">
      <dgm:prSet presAssocID="{5155017C-6035-4279-BE53-4AFD3358678A}" presName="topSpace" presStyleCnt="0"/>
      <dgm:spPr/>
    </dgm:pt>
    <dgm:pt modelId="{CC86ABFF-EFE0-46DF-AE11-1C2F59026E06}" type="pres">
      <dgm:prSet presAssocID="{5155017C-6035-4279-BE53-4AFD3358678A}" presName="firstComp" presStyleCnt="0"/>
      <dgm:spPr/>
    </dgm:pt>
    <dgm:pt modelId="{99EE1C44-417C-4432-BCB7-5AADC41046FC}" type="pres">
      <dgm:prSet presAssocID="{5155017C-6035-4279-BE53-4AFD3358678A}" presName="firstChild" presStyleLbl="bgAccFollowNode1" presStyleIdx="6" presStyleCnt="9"/>
      <dgm:spPr/>
      <dgm:t>
        <a:bodyPr/>
        <a:lstStyle/>
        <a:p>
          <a:endParaRPr lang="en-US"/>
        </a:p>
      </dgm:t>
    </dgm:pt>
    <dgm:pt modelId="{F37725ED-3651-41C8-B687-6FEEAFF7D512}" type="pres">
      <dgm:prSet presAssocID="{5155017C-6035-4279-BE53-4AFD3358678A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88FD2-AE81-498E-BDE4-28B3DB363806}" type="pres">
      <dgm:prSet presAssocID="{F266B755-9FC0-42F7-9AA2-B86294E3FE49}" presName="comp" presStyleCnt="0"/>
      <dgm:spPr/>
    </dgm:pt>
    <dgm:pt modelId="{9B0E0437-F7FB-4E8E-8830-ECE07CB7AC0C}" type="pres">
      <dgm:prSet presAssocID="{F266B755-9FC0-42F7-9AA2-B86294E3FE49}" presName="child" presStyleLbl="bgAccFollowNode1" presStyleIdx="7" presStyleCnt="9"/>
      <dgm:spPr/>
      <dgm:t>
        <a:bodyPr/>
        <a:lstStyle/>
        <a:p>
          <a:endParaRPr lang="en-US"/>
        </a:p>
      </dgm:t>
    </dgm:pt>
    <dgm:pt modelId="{DDA3EF20-CA3C-4CC0-92D5-50903929CAA7}" type="pres">
      <dgm:prSet presAssocID="{F266B755-9FC0-42F7-9AA2-B86294E3FE49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9B695-3015-490E-9EC9-D33090992A73}" type="pres">
      <dgm:prSet presAssocID="{2D03A75E-DEC9-46FE-81F6-59AD57992194}" presName="comp" presStyleCnt="0"/>
      <dgm:spPr/>
    </dgm:pt>
    <dgm:pt modelId="{1433D287-BD80-4562-BC4C-2093915D3E53}" type="pres">
      <dgm:prSet presAssocID="{2D03A75E-DEC9-46FE-81F6-59AD57992194}" presName="child" presStyleLbl="bgAccFollowNode1" presStyleIdx="8" presStyleCnt="9"/>
      <dgm:spPr/>
      <dgm:t>
        <a:bodyPr/>
        <a:lstStyle/>
        <a:p>
          <a:endParaRPr lang="en-US"/>
        </a:p>
      </dgm:t>
    </dgm:pt>
    <dgm:pt modelId="{43479DF2-7690-491C-8D74-AF1C836B19AB}" type="pres">
      <dgm:prSet presAssocID="{2D03A75E-DEC9-46FE-81F6-59AD57992194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7F6FF-F7F0-4246-A36C-E8D03E0E6343}" type="pres">
      <dgm:prSet presAssocID="{5155017C-6035-4279-BE53-4AFD3358678A}" presName="negSpace" presStyleCnt="0"/>
      <dgm:spPr/>
    </dgm:pt>
    <dgm:pt modelId="{D2FA92C6-0217-4A34-8509-602589B9A738}" type="pres">
      <dgm:prSet presAssocID="{5155017C-6035-4279-BE53-4AFD3358678A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57BB57A-60DF-4424-9F5F-DACFA848CADE}" type="presOf" srcId="{F266B755-9FC0-42F7-9AA2-B86294E3FE49}" destId="{DDA3EF20-CA3C-4CC0-92D5-50903929CAA7}" srcOrd="1" destOrd="0" presId="urn:microsoft.com/office/officeart/2005/8/layout/hList9"/>
    <dgm:cxn modelId="{3826445B-941C-4672-BEE8-3264466BB472}" type="presOf" srcId="{88D2C277-E5C4-4B40-894C-843229279873}" destId="{574A8D06-A1C8-4549-83E6-6DC4A3A3A936}" srcOrd="0" destOrd="0" presId="urn:microsoft.com/office/officeart/2005/8/layout/hList9"/>
    <dgm:cxn modelId="{DEB87ECA-89E6-442E-BFB9-165223CCDED6}" srcId="{86A8FD51-73B9-428C-93F9-62B5AE82FEDA}" destId="{6A712DF6-68F4-47B0-B872-3D9D09872D60}" srcOrd="1" destOrd="0" parTransId="{A4E208AE-F566-4D8D-8E8E-DA3B2F6590F2}" sibTransId="{B2EDC6A1-2199-4C4C-A6C4-428E51FCF45F}"/>
    <dgm:cxn modelId="{A9F2D66A-A5C2-4103-B6BA-F37B7CBF3315}" type="presOf" srcId="{44862542-03E8-49A3-9D7B-8E06A84A1482}" destId="{DDA2FD14-2655-4C44-B2DE-8019523512A0}" srcOrd="1" destOrd="0" presId="urn:microsoft.com/office/officeart/2005/8/layout/hList9"/>
    <dgm:cxn modelId="{F39773B7-4FA0-4055-A806-49AB2EFD1A87}" srcId="{5155017C-6035-4279-BE53-4AFD3358678A}" destId="{2D03A75E-DEC9-46FE-81F6-59AD57992194}" srcOrd="2" destOrd="0" parTransId="{016FEB9B-D1BE-477C-8216-C0A3069A105D}" sibTransId="{2B7D8B45-689D-4B9B-8985-394EC85813DE}"/>
    <dgm:cxn modelId="{64D1B240-193A-430E-A150-3524D6BAB71B}" srcId="{86A8FD51-73B9-428C-93F9-62B5AE82FEDA}" destId="{FC4CCFEB-6E5A-4179-84E2-3492129A46F6}" srcOrd="0" destOrd="0" parTransId="{CE25DFDF-14BD-443D-BF9B-37EB2564AB26}" sibTransId="{5F0D5C73-84D9-41CA-A4B5-944EA4195B1E}"/>
    <dgm:cxn modelId="{5C495C51-F4B4-4F10-8976-60C136891A30}" type="presOf" srcId="{F266B755-9FC0-42F7-9AA2-B86294E3FE49}" destId="{9B0E0437-F7FB-4E8E-8830-ECE07CB7AC0C}" srcOrd="0" destOrd="0" presId="urn:microsoft.com/office/officeart/2005/8/layout/hList9"/>
    <dgm:cxn modelId="{7D3FDC59-C3D3-45D6-B0AB-F41D80CCC583}" type="presOf" srcId="{80575785-3107-4EA9-BD26-B5AC3CCB3F00}" destId="{C6D6C646-E0AC-42DE-B482-8BDD0A12216E}" srcOrd="1" destOrd="0" presId="urn:microsoft.com/office/officeart/2005/8/layout/hList9"/>
    <dgm:cxn modelId="{169FAFF3-31DE-4BDC-AD7A-3451D65C374A}" type="presOf" srcId="{86A8FD51-73B9-428C-93F9-62B5AE82FEDA}" destId="{443DB610-0A64-4A75-948D-3C17DDD25461}" srcOrd="0" destOrd="0" presId="urn:microsoft.com/office/officeart/2005/8/layout/hList9"/>
    <dgm:cxn modelId="{AFF04903-70A4-4929-A480-A6A5DAB12767}" type="presOf" srcId="{291AF535-499B-4339-AA8E-5812B760D5DC}" destId="{B058BC0A-24AA-4B0D-9B43-FE1A86B2AB19}" srcOrd="0" destOrd="0" presId="urn:microsoft.com/office/officeart/2005/8/layout/hList9"/>
    <dgm:cxn modelId="{3A2822B3-1313-494C-878C-82A193DC4C2C}" type="presOf" srcId="{88D2C277-E5C4-4B40-894C-843229279873}" destId="{DB060AB3-C1ED-469C-BD65-CBD30EDDD2AA}" srcOrd="1" destOrd="0" presId="urn:microsoft.com/office/officeart/2005/8/layout/hList9"/>
    <dgm:cxn modelId="{C56FD7D4-AF5E-45AE-9706-C7278EEC49C1}" srcId="{5155017C-6035-4279-BE53-4AFD3358678A}" destId="{3C755283-F509-40AC-993B-93B18B6DFEAC}" srcOrd="0" destOrd="0" parTransId="{8B458919-FA42-4795-8A80-2BE3E1125CAB}" sibTransId="{B2C53AF3-C69B-4670-ACB9-C24AFD97B647}"/>
    <dgm:cxn modelId="{A70BA53E-98D3-48B6-95BE-58F1FC4D6371}" type="presOf" srcId="{FC4CCFEB-6E5A-4179-84E2-3492129A46F6}" destId="{9330A446-6E69-4DC9-A71C-A8B5C6C11946}" srcOrd="0" destOrd="0" presId="urn:microsoft.com/office/officeart/2005/8/layout/hList9"/>
    <dgm:cxn modelId="{E1E0FEF5-C89B-4632-A9F4-B3976AD77ECC}" type="presOf" srcId="{2D03A75E-DEC9-46FE-81F6-59AD57992194}" destId="{43479DF2-7690-491C-8D74-AF1C836B19AB}" srcOrd="1" destOrd="0" presId="urn:microsoft.com/office/officeart/2005/8/layout/hList9"/>
    <dgm:cxn modelId="{858851C2-36E5-43F7-A522-F815C02A3699}" srcId="{FC4CCFEB-6E5A-4179-84E2-3492129A46F6}" destId="{291AF535-499B-4339-AA8E-5812B760D5DC}" srcOrd="0" destOrd="0" parTransId="{7263AF93-9C01-4205-9AF6-FCA8CBBA527E}" sibTransId="{F2436CDB-A95B-44DC-80EB-0286AA99F6F1}"/>
    <dgm:cxn modelId="{69FB12EF-1843-4D1A-8E24-343EE022BEE7}" type="presOf" srcId="{1E6E4213-C32F-4B71-B8D0-1264AA3FEEAD}" destId="{C1B6F7A1-AE88-4E56-AAFC-96B8100E1C59}" srcOrd="1" destOrd="0" presId="urn:microsoft.com/office/officeart/2005/8/layout/hList9"/>
    <dgm:cxn modelId="{D8DA1FA3-64C8-4AA1-8B1C-13205C0B831A}" type="presOf" srcId="{80575785-3107-4EA9-BD26-B5AC3CCB3F00}" destId="{1DCD2360-2269-4260-BFEB-6521B8C161F1}" srcOrd="0" destOrd="0" presId="urn:microsoft.com/office/officeart/2005/8/layout/hList9"/>
    <dgm:cxn modelId="{CF675853-41BC-4CD6-8AF4-0899DF777740}" srcId="{6A712DF6-68F4-47B0-B872-3D9D09872D60}" destId="{44862542-03E8-49A3-9D7B-8E06A84A1482}" srcOrd="1" destOrd="0" parTransId="{EC325046-70D0-4705-880E-A4FE9C35E643}" sibTransId="{9C8796A9-9172-4A45-8812-A9B6DF716A47}"/>
    <dgm:cxn modelId="{7F5437CA-AA87-4CE5-926D-F9ABACAF2D89}" type="presOf" srcId="{1E6E4213-C32F-4B71-B8D0-1264AA3FEEAD}" destId="{7AED4847-4BA8-44D1-B780-732E8852F4BD}" srcOrd="0" destOrd="0" presId="urn:microsoft.com/office/officeart/2005/8/layout/hList9"/>
    <dgm:cxn modelId="{4A35CE9F-0D34-444D-A5A4-B8612164DB6E}" type="presOf" srcId="{44862542-03E8-49A3-9D7B-8E06A84A1482}" destId="{8D79CF53-B16E-47FE-AFF3-9BCD0F955890}" srcOrd="0" destOrd="0" presId="urn:microsoft.com/office/officeart/2005/8/layout/hList9"/>
    <dgm:cxn modelId="{C16C0478-10D8-4A15-B531-7CEF651AE1F1}" type="presOf" srcId="{2D03A75E-DEC9-46FE-81F6-59AD57992194}" destId="{1433D287-BD80-4562-BC4C-2093915D3E53}" srcOrd="0" destOrd="0" presId="urn:microsoft.com/office/officeart/2005/8/layout/hList9"/>
    <dgm:cxn modelId="{48B57AE4-0BC2-4C15-A4F4-6C359BB91B6D}" type="presOf" srcId="{9D6D490B-06D2-41C9-B1A1-1B34A793BBCD}" destId="{C992DA58-3D48-4FC5-AE86-5530C2B26892}" srcOrd="1" destOrd="0" presId="urn:microsoft.com/office/officeart/2005/8/layout/hList9"/>
    <dgm:cxn modelId="{FBF8321D-D296-4964-B4A2-899F43F0B2E2}" type="presOf" srcId="{291AF535-499B-4339-AA8E-5812B760D5DC}" destId="{E11C7D6F-DC43-444F-8B46-41E2A6D9F179}" srcOrd="1" destOrd="0" presId="urn:microsoft.com/office/officeart/2005/8/layout/hList9"/>
    <dgm:cxn modelId="{4C83DA82-CD7A-40C0-B8A7-6824524E9446}" type="presOf" srcId="{5155017C-6035-4279-BE53-4AFD3358678A}" destId="{D2FA92C6-0217-4A34-8509-602589B9A738}" srcOrd="0" destOrd="0" presId="urn:microsoft.com/office/officeart/2005/8/layout/hList9"/>
    <dgm:cxn modelId="{4C356DCD-C4F2-4E06-A2BF-B240DA10D8A0}" srcId="{5155017C-6035-4279-BE53-4AFD3358678A}" destId="{F266B755-9FC0-42F7-9AA2-B86294E3FE49}" srcOrd="1" destOrd="0" parTransId="{982677D4-B22C-4BAA-8097-41B3F6C02F92}" sibTransId="{00ADA694-8D53-4676-8495-4FDC2BC5BF0C}"/>
    <dgm:cxn modelId="{60DDD805-FDC3-40EA-AD18-8654ECDA59E2}" srcId="{FC4CCFEB-6E5A-4179-84E2-3492129A46F6}" destId="{9D6D490B-06D2-41C9-B1A1-1B34A793BBCD}" srcOrd="1" destOrd="0" parTransId="{A80AD50C-EB5A-46DE-8839-3E84D0B597F5}" sibTransId="{3EA9E7A8-11AC-4B2E-96BC-EDA7FE3ACC6E}"/>
    <dgm:cxn modelId="{6E3DB62B-6AB7-4666-AFD5-7A115C64FEF8}" srcId="{FC4CCFEB-6E5A-4179-84E2-3492129A46F6}" destId="{88D2C277-E5C4-4B40-894C-843229279873}" srcOrd="2" destOrd="0" parTransId="{F1995290-3F99-4597-AE8D-5B0ED6247D2F}" sibTransId="{85123D6E-2824-4401-ADF5-33983D297C87}"/>
    <dgm:cxn modelId="{C04A5D8C-6506-4227-BAFA-6EA7D7A8424F}" type="presOf" srcId="{3C755283-F509-40AC-993B-93B18B6DFEAC}" destId="{99EE1C44-417C-4432-BCB7-5AADC41046FC}" srcOrd="0" destOrd="0" presId="urn:microsoft.com/office/officeart/2005/8/layout/hList9"/>
    <dgm:cxn modelId="{0BA41F26-A171-4F90-9A5D-CABF27DF1C92}" type="presOf" srcId="{9D6D490B-06D2-41C9-B1A1-1B34A793BBCD}" destId="{3C3C65C8-DEC8-4B4F-8381-677E5543B859}" srcOrd="0" destOrd="0" presId="urn:microsoft.com/office/officeart/2005/8/layout/hList9"/>
    <dgm:cxn modelId="{A89809F5-F396-4983-B5EA-CBD0DD621F11}" type="presOf" srcId="{3C755283-F509-40AC-993B-93B18B6DFEAC}" destId="{F37725ED-3651-41C8-B687-6FEEAFF7D512}" srcOrd="1" destOrd="0" presId="urn:microsoft.com/office/officeart/2005/8/layout/hList9"/>
    <dgm:cxn modelId="{23C50DA8-F6F7-4063-933C-D81D21CFE79B}" type="presOf" srcId="{6A712DF6-68F4-47B0-B872-3D9D09872D60}" destId="{7B5D2481-A822-4CA9-AB1A-4CE8CAE9637E}" srcOrd="0" destOrd="0" presId="urn:microsoft.com/office/officeart/2005/8/layout/hList9"/>
    <dgm:cxn modelId="{A3702770-CDA0-4484-91B9-3037F02CA9A2}" srcId="{6A712DF6-68F4-47B0-B872-3D9D09872D60}" destId="{80575785-3107-4EA9-BD26-B5AC3CCB3F00}" srcOrd="0" destOrd="0" parTransId="{CEB7A085-B4A9-47B5-B86E-DCA7730171A5}" sibTransId="{B4859AF8-132E-4EAA-B96D-29C07E0B0579}"/>
    <dgm:cxn modelId="{9C1965CB-0669-4D28-8C9D-CFF48653FD83}" srcId="{86A8FD51-73B9-428C-93F9-62B5AE82FEDA}" destId="{5155017C-6035-4279-BE53-4AFD3358678A}" srcOrd="2" destOrd="0" parTransId="{5134CCB4-9C3A-4724-B7D2-2C42AA211461}" sibTransId="{7C5B3AD2-42D2-4231-A195-28FA86311101}"/>
    <dgm:cxn modelId="{B22EA326-35F3-4C4B-BC6A-8598403EF84A}" srcId="{6A712DF6-68F4-47B0-B872-3D9D09872D60}" destId="{1E6E4213-C32F-4B71-B8D0-1264AA3FEEAD}" srcOrd="2" destOrd="0" parTransId="{987347E7-0628-42EA-9BD8-DB3179DF5255}" sibTransId="{2508CD6D-990B-47BC-9B9E-D74B0D3FB62F}"/>
    <dgm:cxn modelId="{E3CB563C-A1FF-4DDE-8D7F-71C28E613D3F}" type="presParOf" srcId="{443DB610-0A64-4A75-948D-3C17DDD25461}" destId="{33EA581B-843C-4E74-8DF6-E5633368654A}" srcOrd="0" destOrd="0" presId="urn:microsoft.com/office/officeart/2005/8/layout/hList9"/>
    <dgm:cxn modelId="{146F2753-DDED-4D4C-9F4B-DA888D2759CE}" type="presParOf" srcId="{443DB610-0A64-4A75-948D-3C17DDD25461}" destId="{C92AB46F-16CC-40D1-A3B3-20B5F287B7B3}" srcOrd="1" destOrd="0" presId="urn:microsoft.com/office/officeart/2005/8/layout/hList9"/>
    <dgm:cxn modelId="{2D760668-439D-4917-865E-1EF41CA629E0}" type="presParOf" srcId="{C92AB46F-16CC-40D1-A3B3-20B5F287B7B3}" destId="{3BF81670-0791-43B8-A626-5729BB580E7E}" srcOrd="0" destOrd="0" presId="urn:microsoft.com/office/officeart/2005/8/layout/hList9"/>
    <dgm:cxn modelId="{9E913D9B-B7A0-461F-BC0A-E9C11EC9F251}" type="presParOf" srcId="{C92AB46F-16CC-40D1-A3B3-20B5F287B7B3}" destId="{453C6D6A-DC0C-493E-8C6F-CE1BC467299F}" srcOrd="1" destOrd="0" presId="urn:microsoft.com/office/officeart/2005/8/layout/hList9"/>
    <dgm:cxn modelId="{155FBB55-FFAD-4DDD-9584-76D5AE992728}" type="presParOf" srcId="{453C6D6A-DC0C-493E-8C6F-CE1BC467299F}" destId="{B058BC0A-24AA-4B0D-9B43-FE1A86B2AB19}" srcOrd="0" destOrd="0" presId="urn:microsoft.com/office/officeart/2005/8/layout/hList9"/>
    <dgm:cxn modelId="{E96C824F-2796-40E9-82C1-230BE5A95B40}" type="presParOf" srcId="{453C6D6A-DC0C-493E-8C6F-CE1BC467299F}" destId="{E11C7D6F-DC43-444F-8B46-41E2A6D9F179}" srcOrd="1" destOrd="0" presId="urn:microsoft.com/office/officeart/2005/8/layout/hList9"/>
    <dgm:cxn modelId="{7CD4BC62-54F9-47DD-8EDC-945FD0A8545E}" type="presParOf" srcId="{C92AB46F-16CC-40D1-A3B3-20B5F287B7B3}" destId="{CA3B1275-4DAF-46C6-B436-12046E2D1BD3}" srcOrd="2" destOrd="0" presId="urn:microsoft.com/office/officeart/2005/8/layout/hList9"/>
    <dgm:cxn modelId="{6E4F52ED-2DF9-42D7-8043-CA322AD702D5}" type="presParOf" srcId="{CA3B1275-4DAF-46C6-B436-12046E2D1BD3}" destId="{3C3C65C8-DEC8-4B4F-8381-677E5543B859}" srcOrd="0" destOrd="0" presId="urn:microsoft.com/office/officeart/2005/8/layout/hList9"/>
    <dgm:cxn modelId="{42C53930-FD92-49BC-A625-F1DEFEA4AAA1}" type="presParOf" srcId="{CA3B1275-4DAF-46C6-B436-12046E2D1BD3}" destId="{C992DA58-3D48-4FC5-AE86-5530C2B26892}" srcOrd="1" destOrd="0" presId="urn:microsoft.com/office/officeart/2005/8/layout/hList9"/>
    <dgm:cxn modelId="{D7B1C81F-54C3-4BA3-BF8F-0C6CAE5B35DF}" type="presParOf" srcId="{C92AB46F-16CC-40D1-A3B3-20B5F287B7B3}" destId="{331E6C1E-098B-47EA-9AEA-C4F8AFCAEBB4}" srcOrd="3" destOrd="0" presId="urn:microsoft.com/office/officeart/2005/8/layout/hList9"/>
    <dgm:cxn modelId="{82564492-64F1-47B9-9E8C-C3E6B206982E}" type="presParOf" srcId="{331E6C1E-098B-47EA-9AEA-C4F8AFCAEBB4}" destId="{574A8D06-A1C8-4549-83E6-6DC4A3A3A936}" srcOrd="0" destOrd="0" presId="urn:microsoft.com/office/officeart/2005/8/layout/hList9"/>
    <dgm:cxn modelId="{74D24BAF-F6CA-492C-9DE9-C5A57C3CFEE1}" type="presParOf" srcId="{331E6C1E-098B-47EA-9AEA-C4F8AFCAEBB4}" destId="{DB060AB3-C1ED-469C-BD65-CBD30EDDD2AA}" srcOrd="1" destOrd="0" presId="urn:microsoft.com/office/officeart/2005/8/layout/hList9"/>
    <dgm:cxn modelId="{3894297D-F0CF-437A-BBD3-128334839880}" type="presParOf" srcId="{443DB610-0A64-4A75-948D-3C17DDD25461}" destId="{F2E8D639-FE85-403E-9AFD-956D31787C24}" srcOrd="2" destOrd="0" presId="urn:microsoft.com/office/officeart/2005/8/layout/hList9"/>
    <dgm:cxn modelId="{6CC71D2A-1557-409D-92AD-4F62416F96DF}" type="presParOf" srcId="{443DB610-0A64-4A75-948D-3C17DDD25461}" destId="{9330A446-6E69-4DC9-A71C-A8B5C6C11946}" srcOrd="3" destOrd="0" presId="urn:microsoft.com/office/officeart/2005/8/layout/hList9"/>
    <dgm:cxn modelId="{E335C9CD-26BE-4788-BE2F-A1C016085DDA}" type="presParOf" srcId="{443DB610-0A64-4A75-948D-3C17DDD25461}" destId="{5D219492-F525-42EC-A99D-30240E17EA3D}" srcOrd="4" destOrd="0" presId="urn:microsoft.com/office/officeart/2005/8/layout/hList9"/>
    <dgm:cxn modelId="{946715B4-8DE0-4ED3-AAEA-487BC3304E09}" type="presParOf" srcId="{443DB610-0A64-4A75-948D-3C17DDD25461}" destId="{BD5678AF-C38E-4726-8ED1-A675A70C72AE}" srcOrd="5" destOrd="0" presId="urn:microsoft.com/office/officeart/2005/8/layout/hList9"/>
    <dgm:cxn modelId="{E22282D3-7E38-4090-8AB9-482360956752}" type="presParOf" srcId="{443DB610-0A64-4A75-948D-3C17DDD25461}" destId="{234D00AF-92E6-4791-AE15-3A6FDFC0AE9E}" srcOrd="6" destOrd="0" presId="urn:microsoft.com/office/officeart/2005/8/layout/hList9"/>
    <dgm:cxn modelId="{038DD5B6-B09A-4F2F-BB73-631D20C470F9}" type="presParOf" srcId="{234D00AF-92E6-4791-AE15-3A6FDFC0AE9E}" destId="{81C515DD-96B8-4A5A-908E-34BD325D69A5}" srcOrd="0" destOrd="0" presId="urn:microsoft.com/office/officeart/2005/8/layout/hList9"/>
    <dgm:cxn modelId="{CF834B0C-4E21-48F5-80D3-6B7058DD3836}" type="presParOf" srcId="{234D00AF-92E6-4791-AE15-3A6FDFC0AE9E}" destId="{EFC08C54-94E4-475F-8FE7-10BD36201A2B}" srcOrd="1" destOrd="0" presId="urn:microsoft.com/office/officeart/2005/8/layout/hList9"/>
    <dgm:cxn modelId="{4DCA21EB-54B6-4239-BA34-06741AE63E9A}" type="presParOf" srcId="{EFC08C54-94E4-475F-8FE7-10BD36201A2B}" destId="{1DCD2360-2269-4260-BFEB-6521B8C161F1}" srcOrd="0" destOrd="0" presId="urn:microsoft.com/office/officeart/2005/8/layout/hList9"/>
    <dgm:cxn modelId="{700086CF-1A03-47C6-B4DD-CD659321A36B}" type="presParOf" srcId="{EFC08C54-94E4-475F-8FE7-10BD36201A2B}" destId="{C6D6C646-E0AC-42DE-B482-8BDD0A12216E}" srcOrd="1" destOrd="0" presId="urn:microsoft.com/office/officeart/2005/8/layout/hList9"/>
    <dgm:cxn modelId="{1988CDAB-26AC-49EC-B3FE-800DD691D58F}" type="presParOf" srcId="{234D00AF-92E6-4791-AE15-3A6FDFC0AE9E}" destId="{994ADC49-E86E-4F2F-9510-A1B93C2E5AF5}" srcOrd="2" destOrd="0" presId="urn:microsoft.com/office/officeart/2005/8/layout/hList9"/>
    <dgm:cxn modelId="{D759EA7B-AAA2-4FA1-ABE8-2CC225854201}" type="presParOf" srcId="{994ADC49-E86E-4F2F-9510-A1B93C2E5AF5}" destId="{8D79CF53-B16E-47FE-AFF3-9BCD0F955890}" srcOrd="0" destOrd="0" presId="urn:microsoft.com/office/officeart/2005/8/layout/hList9"/>
    <dgm:cxn modelId="{51BB3AEA-6491-4691-837D-B8CC9ECECBA3}" type="presParOf" srcId="{994ADC49-E86E-4F2F-9510-A1B93C2E5AF5}" destId="{DDA2FD14-2655-4C44-B2DE-8019523512A0}" srcOrd="1" destOrd="0" presId="urn:microsoft.com/office/officeart/2005/8/layout/hList9"/>
    <dgm:cxn modelId="{4C18A5C0-C6CF-4FF9-9D9A-3E1E53AEDAE0}" type="presParOf" srcId="{234D00AF-92E6-4791-AE15-3A6FDFC0AE9E}" destId="{75789D57-92F9-4B44-8C2F-8CBCB4524A03}" srcOrd="3" destOrd="0" presId="urn:microsoft.com/office/officeart/2005/8/layout/hList9"/>
    <dgm:cxn modelId="{3B5A1E31-8B10-44FB-9F90-76092C29D4C1}" type="presParOf" srcId="{75789D57-92F9-4B44-8C2F-8CBCB4524A03}" destId="{7AED4847-4BA8-44D1-B780-732E8852F4BD}" srcOrd="0" destOrd="0" presId="urn:microsoft.com/office/officeart/2005/8/layout/hList9"/>
    <dgm:cxn modelId="{63BD8EF8-286E-417D-B3F4-20AD9155FFCA}" type="presParOf" srcId="{75789D57-92F9-4B44-8C2F-8CBCB4524A03}" destId="{C1B6F7A1-AE88-4E56-AAFC-96B8100E1C59}" srcOrd="1" destOrd="0" presId="urn:microsoft.com/office/officeart/2005/8/layout/hList9"/>
    <dgm:cxn modelId="{8763940F-D117-4BBE-90FA-60548FD44044}" type="presParOf" srcId="{443DB610-0A64-4A75-948D-3C17DDD25461}" destId="{F5E1A54F-70E1-4124-A27C-D483493FA2F1}" srcOrd="7" destOrd="0" presId="urn:microsoft.com/office/officeart/2005/8/layout/hList9"/>
    <dgm:cxn modelId="{C56D9741-5A96-44F8-99C2-06C459F17A11}" type="presParOf" srcId="{443DB610-0A64-4A75-948D-3C17DDD25461}" destId="{7B5D2481-A822-4CA9-AB1A-4CE8CAE9637E}" srcOrd="8" destOrd="0" presId="urn:microsoft.com/office/officeart/2005/8/layout/hList9"/>
    <dgm:cxn modelId="{EFFB4C44-1069-49AB-9E19-CABA2CF0D6D4}" type="presParOf" srcId="{443DB610-0A64-4A75-948D-3C17DDD25461}" destId="{D4080C14-91B3-45A7-9718-EE22822CF35C}" srcOrd="9" destOrd="0" presId="urn:microsoft.com/office/officeart/2005/8/layout/hList9"/>
    <dgm:cxn modelId="{42E849CC-A2D2-41AA-9BD1-05EC064DD016}" type="presParOf" srcId="{443DB610-0A64-4A75-948D-3C17DDD25461}" destId="{BF256AD5-78AE-43A3-B4FD-8C096BCE7BF7}" srcOrd="10" destOrd="0" presId="urn:microsoft.com/office/officeart/2005/8/layout/hList9"/>
    <dgm:cxn modelId="{979C9C4F-F114-4C09-ABAB-7D87BDB6E4F8}" type="presParOf" srcId="{443DB610-0A64-4A75-948D-3C17DDD25461}" destId="{191A4CD7-9E7B-4ECA-BEE2-F6E3C9B0E657}" srcOrd="11" destOrd="0" presId="urn:microsoft.com/office/officeart/2005/8/layout/hList9"/>
    <dgm:cxn modelId="{8391FC19-EE95-46DC-AB8F-489C1557D7B8}" type="presParOf" srcId="{191A4CD7-9E7B-4ECA-BEE2-F6E3C9B0E657}" destId="{A78D933B-DBA4-4E66-9B21-8B3CE10225A8}" srcOrd="0" destOrd="0" presId="urn:microsoft.com/office/officeart/2005/8/layout/hList9"/>
    <dgm:cxn modelId="{3E94D13D-4576-4742-8535-A3198647E597}" type="presParOf" srcId="{191A4CD7-9E7B-4ECA-BEE2-F6E3C9B0E657}" destId="{CC86ABFF-EFE0-46DF-AE11-1C2F59026E06}" srcOrd="1" destOrd="0" presId="urn:microsoft.com/office/officeart/2005/8/layout/hList9"/>
    <dgm:cxn modelId="{EF4D4DFF-03C6-48E8-91BF-EFF2F5B569C0}" type="presParOf" srcId="{CC86ABFF-EFE0-46DF-AE11-1C2F59026E06}" destId="{99EE1C44-417C-4432-BCB7-5AADC41046FC}" srcOrd="0" destOrd="0" presId="urn:microsoft.com/office/officeart/2005/8/layout/hList9"/>
    <dgm:cxn modelId="{B0AFD0A8-96B2-4584-9965-13012D22D5F7}" type="presParOf" srcId="{CC86ABFF-EFE0-46DF-AE11-1C2F59026E06}" destId="{F37725ED-3651-41C8-B687-6FEEAFF7D512}" srcOrd="1" destOrd="0" presId="urn:microsoft.com/office/officeart/2005/8/layout/hList9"/>
    <dgm:cxn modelId="{B4C0F260-0966-4104-921B-23A299CBCA6C}" type="presParOf" srcId="{191A4CD7-9E7B-4ECA-BEE2-F6E3C9B0E657}" destId="{AE188FD2-AE81-498E-BDE4-28B3DB363806}" srcOrd="2" destOrd="0" presId="urn:microsoft.com/office/officeart/2005/8/layout/hList9"/>
    <dgm:cxn modelId="{B15CAD88-2D8C-4E86-A5D4-2DD98DDF4573}" type="presParOf" srcId="{AE188FD2-AE81-498E-BDE4-28B3DB363806}" destId="{9B0E0437-F7FB-4E8E-8830-ECE07CB7AC0C}" srcOrd="0" destOrd="0" presId="urn:microsoft.com/office/officeart/2005/8/layout/hList9"/>
    <dgm:cxn modelId="{4B19D3CB-BD58-4FA3-B552-06314311611E}" type="presParOf" srcId="{AE188FD2-AE81-498E-BDE4-28B3DB363806}" destId="{DDA3EF20-CA3C-4CC0-92D5-50903929CAA7}" srcOrd="1" destOrd="0" presId="urn:microsoft.com/office/officeart/2005/8/layout/hList9"/>
    <dgm:cxn modelId="{216DF1C0-38DC-440E-85BA-40FAAAD5F54A}" type="presParOf" srcId="{191A4CD7-9E7B-4ECA-BEE2-F6E3C9B0E657}" destId="{BB29B695-3015-490E-9EC9-D33090992A73}" srcOrd="3" destOrd="0" presId="urn:microsoft.com/office/officeart/2005/8/layout/hList9"/>
    <dgm:cxn modelId="{8BB0A90D-3F2B-45E9-AA12-BC5390E8057F}" type="presParOf" srcId="{BB29B695-3015-490E-9EC9-D33090992A73}" destId="{1433D287-BD80-4562-BC4C-2093915D3E53}" srcOrd="0" destOrd="0" presId="urn:microsoft.com/office/officeart/2005/8/layout/hList9"/>
    <dgm:cxn modelId="{1A2C40DD-F9D9-4B82-B679-FE8986D5F3A6}" type="presParOf" srcId="{BB29B695-3015-490E-9EC9-D33090992A73}" destId="{43479DF2-7690-491C-8D74-AF1C836B19AB}" srcOrd="1" destOrd="0" presId="urn:microsoft.com/office/officeart/2005/8/layout/hList9"/>
    <dgm:cxn modelId="{8DAFC39D-EF67-4B65-9884-95AA0DDD52F1}" type="presParOf" srcId="{443DB610-0A64-4A75-948D-3C17DDD25461}" destId="{7057F6FF-F7F0-4246-A36C-E8D03E0E6343}" srcOrd="12" destOrd="0" presId="urn:microsoft.com/office/officeart/2005/8/layout/hList9"/>
    <dgm:cxn modelId="{02F30590-3C42-4D84-8FE7-1AC2F526A809}" type="presParOf" srcId="{443DB610-0A64-4A75-948D-3C17DDD25461}" destId="{D2FA92C6-0217-4A34-8509-602589B9A73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C179B8-0D82-4700-83E1-29B6E4438AF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DE299E-42C3-4761-98A2-703837E340D4}">
      <dgm:prSet phldrT="[Text]" custT="1"/>
      <dgm:spPr/>
      <dgm:t>
        <a:bodyPr/>
        <a:lstStyle/>
        <a:p>
          <a:r>
            <a:rPr lang="en-US" sz="1200" dirty="0" smtClean="0"/>
            <a:t>Cost Management</a:t>
          </a:r>
          <a:endParaRPr lang="en-US" sz="1200" dirty="0"/>
        </a:p>
      </dgm:t>
    </dgm:pt>
    <dgm:pt modelId="{AD52E9D4-91A2-47B1-A411-B0263E0E9910}" type="parTrans" cxnId="{8FA3C859-137F-41F3-9C28-A22F87483439}">
      <dgm:prSet/>
      <dgm:spPr/>
      <dgm:t>
        <a:bodyPr/>
        <a:lstStyle/>
        <a:p>
          <a:endParaRPr lang="en-US" sz="1800"/>
        </a:p>
      </dgm:t>
    </dgm:pt>
    <dgm:pt modelId="{23961332-F2F6-4095-B2FD-4365096BF8FF}" type="sibTrans" cxnId="{8FA3C859-137F-41F3-9C28-A22F87483439}">
      <dgm:prSet/>
      <dgm:spPr/>
      <dgm:t>
        <a:bodyPr/>
        <a:lstStyle/>
        <a:p>
          <a:endParaRPr lang="en-US" sz="1800"/>
        </a:p>
      </dgm:t>
    </dgm:pt>
    <dgm:pt modelId="{768757BF-1807-4274-8359-1499A6FEAD93}" type="asst">
      <dgm:prSet phldrT="[Text]" custT="1"/>
      <dgm:spPr/>
      <dgm:t>
        <a:bodyPr/>
        <a:lstStyle/>
        <a:p>
          <a:r>
            <a:rPr lang="en-US" sz="1200" dirty="0" smtClean="0"/>
            <a:t>Develop Budget</a:t>
          </a:r>
          <a:endParaRPr lang="en-US" sz="1200" dirty="0"/>
        </a:p>
      </dgm:t>
    </dgm:pt>
    <dgm:pt modelId="{312D57B6-624D-4513-948B-9189622FB5D2}" type="parTrans" cxnId="{8FD6073B-EDD9-4EB3-9781-83807F17BDD3}">
      <dgm:prSet/>
      <dgm:spPr/>
      <dgm:t>
        <a:bodyPr/>
        <a:lstStyle/>
        <a:p>
          <a:endParaRPr lang="en-US" sz="1800"/>
        </a:p>
      </dgm:t>
    </dgm:pt>
    <dgm:pt modelId="{B2895F80-CAC0-4F22-8D8B-D1A52941F403}" type="sibTrans" cxnId="{8FD6073B-EDD9-4EB3-9781-83807F17BDD3}">
      <dgm:prSet/>
      <dgm:spPr/>
      <dgm:t>
        <a:bodyPr/>
        <a:lstStyle/>
        <a:p>
          <a:endParaRPr lang="en-US" sz="1800"/>
        </a:p>
      </dgm:t>
    </dgm:pt>
    <dgm:pt modelId="{B69BEF9F-F1D0-44E1-9953-D9E5941726F2}">
      <dgm:prSet phldrT="[Text]" custT="1"/>
      <dgm:spPr/>
      <dgm:t>
        <a:bodyPr/>
        <a:lstStyle/>
        <a:p>
          <a:r>
            <a:rPr lang="en-US" sz="1200" dirty="0" smtClean="0"/>
            <a:t>Benefits</a:t>
          </a:r>
          <a:endParaRPr lang="en-US" sz="1200" dirty="0"/>
        </a:p>
      </dgm:t>
    </dgm:pt>
    <dgm:pt modelId="{66D101E6-E9CF-4B4B-BC1D-1FA04F2DBB83}" type="parTrans" cxnId="{F0E62AF2-E248-44E9-BFB9-BEA4B0CDCDE1}">
      <dgm:prSet/>
      <dgm:spPr/>
      <dgm:t>
        <a:bodyPr/>
        <a:lstStyle/>
        <a:p>
          <a:endParaRPr lang="en-US" sz="1800"/>
        </a:p>
      </dgm:t>
    </dgm:pt>
    <dgm:pt modelId="{BE298A7C-D232-496E-AE57-820E0CC467A8}" type="sibTrans" cxnId="{F0E62AF2-E248-44E9-BFB9-BEA4B0CDCDE1}">
      <dgm:prSet/>
      <dgm:spPr/>
      <dgm:t>
        <a:bodyPr/>
        <a:lstStyle/>
        <a:p>
          <a:endParaRPr lang="en-US" sz="1800"/>
        </a:p>
      </dgm:t>
    </dgm:pt>
    <dgm:pt modelId="{86442054-E09E-4C57-9553-455BAFE783CA}" type="asst">
      <dgm:prSet custT="1"/>
      <dgm:spPr/>
      <dgm:t>
        <a:bodyPr/>
        <a:lstStyle/>
        <a:p>
          <a:r>
            <a:rPr lang="en-US" sz="1200" dirty="0" smtClean="0"/>
            <a:t>Estimate Costs</a:t>
          </a:r>
          <a:endParaRPr lang="en-US" sz="1200" dirty="0"/>
        </a:p>
      </dgm:t>
    </dgm:pt>
    <dgm:pt modelId="{7C58191A-0F00-43D7-B55D-9E3ED11C15CF}" type="parTrans" cxnId="{061E6BDD-7722-432C-9689-2F1ABB36C364}">
      <dgm:prSet/>
      <dgm:spPr/>
      <dgm:t>
        <a:bodyPr/>
        <a:lstStyle/>
        <a:p>
          <a:endParaRPr lang="en-US" sz="1800"/>
        </a:p>
      </dgm:t>
    </dgm:pt>
    <dgm:pt modelId="{40B78C45-9975-4579-8A21-7D45152CADD0}" type="sibTrans" cxnId="{061E6BDD-7722-432C-9689-2F1ABB36C364}">
      <dgm:prSet/>
      <dgm:spPr/>
      <dgm:t>
        <a:bodyPr/>
        <a:lstStyle/>
        <a:p>
          <a:endParaRPr lang="en-US" sz="1800"/>
        </a:p>
      </dgm:t>
    </dgm:pt>
    <dgm:pt modelId="{807264B5-FFAA-47C6-90EC-25810F07EBA5}">
      <dgm:prSet custT="1"/>
      <dgm:spPr/>
      <dgm:t>
        <a:bodyPr/>
        <a:lstStyle/>
        <a:p>
          <a:r>
            <a:rPr lang="en-US" sz="1200" dirty="0" smtClean="0"/>
            <a:t>Avoid</a:t>
          </a:r>
          <a:endParaRPr lang="en-US" sz="1200" dirty="0"/>
        </a:p>
      </dgm:t>
    </dgm:pt>
    <dgm:pt modelId="{55CB6D94-682D-4230-8DAD-CC2E77C34121}" type="parTrans" cxnId="{18035648-C177-42EF-8B25-C1FEE9F22A90}">
      <dgm:prSet/>
      <dgm:spPr/>
      <dgm:t>
        <a:bodyPr/>
        <a:lstStyle/>
        <a:p>
          <a:endParaRPr lang="en-US" sz="1800"/>
        </a:p>
      </dgm:t>
    </dgm:pt>
    <dgm:pt modelId="{C91B0E82-CDF6-420C-8F6B-3E0DDBD195E0}" type="sibTrans" cxnId="{18035648-C177-42EF-8B25-C1FEE9F22A90}">
      <dgm:prSet/>
      <dgm:spPr/>
      <dgm:t>
        <a:bodyPr/>
        <a:lstStyle/>
        <a:p>
          <a:endParaRPr lang="en-US" sz="1800"/>
        </a:p>
      </dgm:t>
    </dgm:pt>
    <dgm:pt modelId="{461A5F20-7C1A-4A73-BF6C-42BA85FD6812}">
      <dgm:prSet custT="1"/>
      <dgm:spPr/>
      <dgm:t>
        <a:bodyPr/>
        <a:lstStyle/>
        <a:p>
          <a:r>
            <a:rPr lang="en-US" sz="1200" dirty="0" smtClean="0"/>
            <a:t>Control Spending</a:t>
          </a:r>
          <a:endParaRPr lang="en-US" sz="1200" dirty="0"/>
        </a:p>
      </dgm:t>
    </dgm:pt>
    <dgm:pt modelId="{656E669D-DA39-423C-864F-E615507B10F1}" type="parTrans" cxnId="{ECB78167-9B39-4C43-8138-D36A95132E44}">
      <dgm:prSet/>
      <dgm:spPr/>
      <dgm:t>
        <a:bodyPr/>
        <a:lstStyle/>
        <a:p>
          <a:endParaRPr lang="en-US" sz="1800"/>
        </a:p>
      </dgm:t>
    </dgm:pt>
    <dgm:pt modelId="{80116503-CDCD-46D4-972B-5827E09C102E}" type="sibTrans" cxnId="{ECB78167-9B39-4C43-8138-D36A95132E44}">
      <dgm:prSet/>
      <dgm:spPr/>
      <dgm:t>
        <a:bodyPr/>
        <a:lstStyle/>
        <a:p>
          <a:endParaRPr lang="en-US" sz="1800"/>
        </a:p>
      </dgm:t>
    </dgm:pt>
    <dgm:pt modelId="{5BC4BD54-89D4-4746-9625-D55698EA1C38}">
      <dgm:prSet custT="1"/>
      <dgm:spPr/>
      <dgm:t>
        <a:bodyPr/>
        <a:lstStyle/>
        <a:p>
          <a:r>
            <a:rPr lang="en-US" sz="1200" dirty="0" smtClean="0"/>
            <a:t>Creates Project Baseline</a:t>
          </a:r>
          <a:endParaRPr lang="en-US" sz="1200" dirty="0"/>
        </a:p>
      </dgm:t>
    </dgm:pt>
    <dgm:pt modelId="{FA4221F9-4C1A-4196-BFD8-BDA34FD155F2}" type="parTrans" cxnId="{BDEC0AFF-B4E0-4090-9C6C-BB5715AC913E}">
      <dgm:prSet/>
      <dgm:spPr/>
      <dgm:t>
        <a:bodyPr/>
        <a:lstStyle/>
        <a:p>
          <a:endParaRPr lang="en-US" sz="1800"/>
        </a:p>
      </dgm:t>
    </dgm:pt>
    <dgm:pt modelId="{3B3CB7AD-32C7-4B28-85AB-428A35B27681}" type="sibTrans" cxnId="{BDEC0AFF-B4E0-4090-9C6C-BB5715AC913E}">
      <dgm:prSet/>
      <dgm:spPr/>
      <dgm:t>
        <a:bodyPr/>
        <a:lstStyle/>
        <a:p>
          <a:endParaRPr lang="en-US" sz="1800"/>
        </a:p>
      </dgm:t>
    </dgm:pt>
    <dgm:pt modelId="{48EAFAD0-495F-4545-B449-85E7D0C77E5A}">
      <dgm:prSet custT="1"/>
      <dgm:spPr/>
      <dgm:t>
        <a:bodyPr/>
        <a:lstStyle/>
        <a:p>
          <a:r>
            <a:rPr lang="en-US" sz="1200" dirty="0" smtClean="0"/>
            <a:t>Budget Errors</a:t>
          </a:r>
          <a:endParaRPr lang="en-US" sz="1200" dirty="0"/>
        </a:p>
      </dgm:t>
    </dgm:pt>
    <dgm:pt modelId="{30A3BC23-6E24-4895-A982-BF160AF25C64}" type="parTrans" cxnId="{9003DD59-6851-41DC-AF0D-FE5F3701D524}">
      <dgm:prSet/>
      <dgm:spPr/>
      <dgm:t>
        <a:bodyPr/>
        <a:lstStyle/>
        <a:p>
          <a:endParaRPr lang="en-US" sz="1800"/>
        </a:p>
      </dgm:t>
    </dgm:pt>
    <dgm:pt modelId="{5C196E78-85E8-4D8A-96C9-28D5252B8725}" type="sibTrans" cxnId="{9003DD59-6851-41DC-AF0D-FE5F3701D524}">
      <dgm:prSet/>
      <dgm:spPr/>
      <dgm:t>
        <a:bodyPr/>
        <a:lstStyle/>
        <a:p>
          <a:endParaRPr lang="en-US" sz="1800"/>
        </a:p>
      </dgm:t>
    </dgm:pt>
    <dgm:pt modelId="{6DBF57F2-4420-4E1C-838E-94B67A0FBAED}">
      <dgm:prSet custT="1"/>
      <dgm:spPr/>
      <dgm:t>
        <a:bodyPr/>
        <a:lstStyle/>
        <a:p>
          <a:r>
            <a:rPr lang="en-US" sz="1200" dirty="0" smtClean="0"/>
            <a:t>Cost Overrun</a:t>
          </a:r>
          <a:endParaRPr lang="en-US" sz="1200" dirty="0"/>
        </a:p>
      </dgm:t>
    </dgm:pt>
    <dgm:pt modelId="{276391D9-FFEB-46AD-85FC-4E89DADB06FE}" type="parTrans" cxnId="{BFD70709-D831-46A9-8B14-FE2B8D6C0623}">
      <dgm:prSet/>
      <dgm:spPr/>
      <dgm:t>
        <a:bodyPr/>
        <a:lstStyle/>
        <a:p>
          <a:endParaRPr lang="en-US" sz="1800"/>
        </a:p>
      </dgm:t>
    </dgm:pt>
    <dgm:pt modelId="{7A7719DC-AFDF-44C2-B149-FC13AC44667E}" type="sibTrans" cxnId="{BFD70709-D831-46A9-8B14-FE2B8D6C0623}">
      <dgm:prSet/>
      <dgm:spPr/>
      <dgm:t>
        <a:bodyPr/>
        <a:lstStyle/>
        <a:p>
          <a:endParaRPr lang="en-US" sz="1800"/>
        </a:p>
      </dgm:t>
    </dgm:pt>
    <dgm:pt modelId="{F1AB16B8-6C09-44CC-BAFC-DFFD18F03770}">
      <dgm:prSet custT="1"/>
      <dgm:spPr/>
      <dgm:t>
        <a:bodyPr/>
        <a:lstStyle/>
        <a:p>
          <a:r>
            <a:rPr lang="en-US" sz="1200" dirty="0" smtClean="0"/>
            <a:t>Contracts Exceed Estimates</a:t>
          </a:r>
          <a:endParaRPr lang="en-US" sz="1200" dirty="0"/>
        </a:p>
      </dgm:t>
    </dgm:pt>
    <dgm:pt modelId="{D5028724-5D22-459E-A419-D9AA039095C4}" type="parTrans" cxnId="{E2FC31C0-E46C-47CD-843D-F5EDC13216CC}">
      <dgm:prSet/>
      <dgm:spPr/>
      <dgm:t>
        <a:bodyPr/>
        <a:lstStyle/>
        <a:p>
          <a:endParaRPr lang="en-US" sz="1800"/>
        </a:p>
      </dgm:t>
    </dgm:pt>
    <dgm:pt modelId="{2D645760-2C1C-4D11-9F66-B93E9762B101}" type="sibTrans" cxnId="{E2FC31C0-E46C-47CD-843D-F5EDC13216CC}">
      <dgm:prSet/>
      <dgm:spPr/>
      <dgm:t>
        <a:bodyPr/>
        <a:lstStyle/>
        <a:p>
          <a:endParaRPr lang="en-US" sz="1800"/>
        </a:p>
      </dgm:t>
    </dgm:pt>
    <dgm:pt modelId="{BBE8A551-D668-4AEC-9AB9-CAA0E1352B11}">
      <dgm:prSet custT="1"/>
      <dgm:spPr/>
      <dgm:t>
        <a:bodyPr/>
        <a:lstStyle/>
        <a:p>
          <a:r>
            <a:rPr lang="en-US" sz="1200" dirty="0" smtClean="0"/>
            <a:t>Provides Actions to Stay on Track</a:t>
          </a:r>
          <a:endParaRPr lang="en-US" sz="1200" dirty="0"/>
        </a:p>
      </dgm:t>
    </dgm:pt>
    <dgm:pt modelId="{C9E7BDFF-6613-4FA5-A33A-35A8ADC337CD}" type="parTrans" cxnId="{C6F6F1C7-CFBC-46A9-BA77-7755FF480D6D}">
      <dgm:prSet/>
      <dgm:spPr/>
      <dgm:t>
        <a:bodyPr/>
        <a:lstStyle/>
        <a:p>
          <a:endParaRPr lang="en-US" sz="1800"/>
        </a:p>
      </dgm:t>
    </dgm:pt>
    <dgm:pt modelId="{8329BB41-5FA4-4201-A12B-42906B01551E}" type="sibTrans" cxnId="{C6F6F1C7-CFBC-46A9-BA77-7755FF480D6D}">
      <dgm:prSet/>
      <dgm:spPr/>
      <dgm:t>
        <a:bodyPr/>
        <a:lstStyle/>
        <a:p>
          <a:endParaRPr lang="en-US" sz="1800"/>
        </a:p>
      </dgm:t>
    </dgm:pt>
    <dgm:pt modelId="{1E948D69-CDE8-4FD6-A30F-B1E6D11A0145}" type="pres">
      <dgm:prSet presAssocID="{DAC179B8-0D82-4700-83E1-29B6E4438A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79E15A-B04C-4865-A8E4-C715A4BC6532}" type="pres">
      <dgm:prSet presAssocID="{3CDE299E-42C3-4761-98A2-703837E340D4}" presName="hierRoot1" presStyleCnt="0">
        <dgm:presLayoutVars>
          <dgm:hierBranch val="init"/>
        </dgm:presLayoutVars>
      </dgm:prSet>
      <dgm:spPr/>
    </dgm:pt>
    <dgm:pt modelId="{F0B2C263-6A61-4489-889C-83CADEE8584A}" type="pres">
      <dgm:prSet presAssocID="{3CDE299E-42C3-4761-98A2-703837E340D4}" presName="rootComposite1" presStyleCnt="0"/>
      <dgm:spPr/>
    </dgm:pt>
    <dgm:pt modelId="{91715299-5EE8-41B0-8AE3-BFE596F623AA}" type="pres">
      <dgm:prSet presAssocID="{3CDE299E-42C3-4761-98A2-703837E340D4}" presName="rootText1" presStyleLbl="node0" presStyleIdx="0" presStyleCnt="1" custScaleX="195959" custScaleY="242636" custLinFactNeighborX="-86246" custLinFactNeighborY="8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DDBAA-491F-477E-A733-31813E35F049}" type="pres">
      <dgm:prSet presAssocID="{3CDE299E-42C3-4761-98A2-703837E340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A496295-4BCB-4206-810D-B0EDD93CBE90}" type="pres">
      <dgm:prSet presAssocID="{3CDE299E-42C3-4761-98A2-703837E340D4}" presName="hierChild2" presStyleCnt="0"/>
      <dgm:spPr/>
    </dgm:pt>
    <dgm:pt modelId="{6C75DBBB-53C7-4089-97A7-6CE56687D9C1}" type="pres">
      <dgm:prSet presAssocID="{66D101E6-E9CF-4B4B-BC1D-1FA04F2DBB8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8374FDA-09BD-4E48-A7BD-6119FD9B4B3F}" type="pres">
      <dgm:prSet presAssocID="{B69BEF9F-F1D0-44E1-9953-D9E5941726F2}" presName="hierRoot2" presStyleCnt="0">
        <dgm:presLayoutVars>
          <dgm:hierBranch val="init"/>
        </dgm:presLayoutVars>
      </dgm:prSet>
      <dgm:spPr/>
    </dgm:pt>
    <dgm:pt modelId="{3C3EE9A1-39E1-4106-B756-FD5C5401B85D}" type="pres">
      <dgm:prSet presAssocID="{B69BEF9F-F1D0-44E1-9953-D9E5941726F2}" presName="rootComposite" presStyleCnt="0"/>
      <dgm:spPr/>
    </dgm:pt>
    <dgm:pt modelId="{40CE8B4D-A1D5-4E4B-9998-72FA4EE8510A}" type="pres">
      <dgm:prSet presAssocID="{B69BEF9F-F1D0-44E1-9953-D9E5941726F2}" presName="rootText" presStyleLbl="node2" presStyleIdx="0" presStyleCnt="2" custScaleX="171035" custScaleY="161097" custLinFactX="-200000" custLinFactY="-228625" custLinFactNeighborX="-289778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B6CBA5-3DBC-4946-B9BD-BE005B8A508E}" type="pres">
      <dgm:prSet presAssocID="{B69BEF9F-F1D0-44E1-9953-D9E5941726F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B755D47-0B10-462A-8448-8A58BDA5F9F3}" type="pres">
      <dgm:prSet presAssocID="{B69BEF9F-F1D0-44E1-9953-D9E5941726F2}" presName="hierChild4" presStyleCnt="0"/>
      <dgm:spPr/>
    </dgm:pt>
    <dgm:pt modelId="{B44851B5-6797-47A9-951B-7DDF1E3221B1}" type="pres">
      <dgm:prSet presAssocID="{FA4221F9-4C1A-4196-BFD8-BDA34FD155F2}" presName="Name37" presStyleLbl="parChTrans1D3" presStyleIdx="0" presStyleCnt="3"/>
      <dgm:spPr/>
      <dgm:t>
        <a:bodyPr/>
        <a:lstStyle/>
        <a:p>
          <a:endParaRPr lang="en-US"/>
        </a:p>
      </dgm:t>
    </dgm:pt>
    <dgm:pt modelId="{DC0E296D-040F-4E12-9A4E-83C3FE5751AD}" type="pres">
      <dgm:prSet presAssocID="{5BC4BD54-89D4-4746-9625-D55698EA1C38}" presName="hierRoot2" presStyleCnt="0">
        <dgm:presLayoutVars>
          <dgm:hierBranch val="init"/>
        </dgm:presLayoutVars>
      </dgm:prSet>
      <dgm:spPr/>
    </dgm:pt>
    <dgm:pt modelId="{E7E0FC52-6EEB-4D04-974A-874092FF456C}" type="pres">
      <dgm:prSet presAssocID="{5BC4BD54-89D4-4746-9625-D55698EA1C38}" presName="rootComposite" presStyleCnt="0"/>
      <dgm:spPr/>
    </dgm:pt>
    <dgm:pt modelId="{DD2C161A-8180-4007-9CC7-E135AD0236F1}" type="pres">
      <dgm:prSet presAssocID="{5BC4BD54-89D4-4746-9625-D55698EA1C38}" presName="rootText" presStyleLbl="node3" presStyleIdx="0" presStyleCnt="2" custScaleX="159641" custScaleY="200337" custLinFactX="-200000" custLinFactY="-200000" custLinFactNeighborX="-270802" custLinFactNeighborY="-255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A0CAC-769B-4B97-A9CF-DDFADA58D369}" type="pres">
      <dgm:prSet presAssocID="{5BC4BD54-89D4-4746-9625-D55698EA1C38}" presName="rootConnector" presStyleLbl="node3" presStyleIdx="0" presStyleCnt="2"/>
      <dgm:spPr/>
      <dgm:t>
        <a:bodyPr/>
        <a:lstStyle/>
        <a:p>
          <a:endParaRPr lang="en-US"/>
        </a:p>
      </dgm:t>
    </dgm:pt>
    <dgm:pt modelId="{4482D086-FB79-42BF-AB56-8F469F63E131}" type="pres">
      <dgm:prSet presAssocID="{5BC4BD54-89D4-4746-9625-D55698EA1C38}" presName="hierChild4" presStyleCnt="0"/>
      <dgm:spPr/>
    </dgm:pt>
    <dgm:pt modelId="{078012BD-96E2-44C4-B225-B38B9573D11C}" type="pres">
      <dgm:prSet presAssocID="{C9E7BDFF-6613-4FA5-A33A-35A8ADC337CD}" presName="Name37" presStyleLbl="parChTrans1D4" presStyleIdx="0" presStyleCnt="4"/>
      <dgm:spPr/>
      <dgm:t>
        <a:bodyPr/>
        <a:lstStyle/>
        <a:p>
          <a:endParaRPr lang="en-US"/>
        </a:p>
      </dgm:t>
    </dgm:pt>
    <dgm:pt modelId="{05735B23-E21A-4209-AF6D-F68AE94ED246}" type="pres">
      <dgm:prSet presAssocID="{BBE8A551-D668-4AEC-9AB9-CAA0E1352B11}" presName="hierRoot2" presStyleCnt="0">
        <dgm:presLayoutVars>
          <dgm:hierBranch val="init"/>
        </dgm:presLayoutVars>
      </dgm:prSet>
      <dgm:spPr/>
    </dgm:pt>
    <dgm:pt modelId="{060CD717-D145-47D4-8721-5CDF8F085180}" type="pres">
      <dgm:prSet presAssocID="{BBE8A551-D668-4AEC-9AB9-CAA0E1352B11}" presName="rootComposite" presStyleCnt="0"/>
      <dgm:spPr/>
    </dgm:pt>
    <dgm:pt modelId="{E06A91F9-B90F-4972-A957-480523B149FC}" type="pres">
      <dgm:prSet presAssocID="{BBE8A551-D668-4AEC-9AB9-CAA0E1352B11}" presName="rootText" presStyleLbl="node4" presStyleIdx="0" presStyleCnt="4" custScaleX="194211" custScaleY="242241" custLinFactX="-200000" custLinFactY="-128583" custLinFactNeighborX="-249367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8BDE0-65E0-4873-B5C9-EA49E9726EBB}" type="pres">
      <dgm:prSet presAssocID="{BBE8A551-D668-4AEC-9AB9-CAA0E1352B11}" presName="rootConnector" presStyleLbl="node4" presStyleIdx="0" presStyleCnt="4"/>
      <dgm:spPr/>
      <dgm:t>
        <a:bodyPr/>
        <a:lstStyle/>
        <a:p>
          <a:endParaRPr lang="en-US"/>
        </a:p>
      </dgm:t>
    </dgm:pt>
    <dgm:pt modelId="{9D0B940E-8D14-4A88-8C59-7BFEEA5E0F1F}" type="pres">
      <dgm:prSet presAssocID="{BBE8A551-D668-4AEC-9AB9-CAA0E1352B11}" presName="hierChild4" presStyleCnt="0"/>
      <dgm:spPr/>
    </dgm:pt>
    <dgm:pt modelId="{0E4F28BC-9738-4BE4-A39A-02FF59A7BEFD}" type="pres">
      <dgm:prSet presAssocID="{BBE8A551-D668-4AEC-9AB9-CAA0E1352B11}" presName="hierChild5" presStyleCnt="0"/>
      <dgm:spPr/>
    </dgm:pt>
    <dgm:pt modelId="{DDDFA6D6-3E48-4553-9AD3-A5CCAD26F184}" type="pres">
      <dgm:prSet presAssocID="{5BC4BD54-89D4-4746-9625-D55698EA1C38}" presName="hierChild5" presStyleCnt="0"/>
      <dgm:spPr/>
    </dgm:pt>
    <dgm:pt modelId="{C97104D2-74D7-4E8D-8B3A-CC733E04D058}" type="pres">
      <dgm:prSet presAssocID="{B69BEF9F-F1D0-44E1-9953-D9E5941726F2}" presName="hierChild5" presStyleCnt="0"/>
      <dgm:spPr/>
    </dgm:pt>
    <dgm:pt modelId="{DA8C007C-6F1B-4EBD-AF51-E80CCCB0388F}" type="pres">
      <dgm:prSet presAssocID="{55CB6D94-682D-4230-8DAD-CC2E77C3412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9BE021E-A105-498B-BB75-D8425692C6A9}" type="pres">
      <dgm:prSet presAssocID="{807264B5-FFAA-47C6-90EC-25810F07EBA5}" presName="hierRoot2" presStyleCnt="0">
        <dgm:presLayoutVars>
          <dgm:hierBranch val="init"/>
        </dgm:presLayoutVars>
      </dgm:prSet>
      <dgm:spPr/>
    </dgm:pt>
    <dgm:pt modelId="{F1F3BC50-074B-4EA6-9FD6-EADF4D203295}" type="pres">
      <dgm:prSet presAssocID="{807264B5-FFAA-47C6-90EC-25810F07EBA5}" presName="rootComposite" presStyleCnt="0"/>
      <dgm:spPr/>
    </dgm:pt>
    <dgm:pt modelId="{DDB0BD20-7FE3-41C1-9444-AAB20D40D35B}" type="pres">
      <dgm:prSet presAssocID="{807264B5-FFAA-47C6-90EC-25810F07EBA5}" presName="rootText" presStyleLbl="node2" presStyleIdx="1" presStyleCnt="2" custScaleX="144594" custScaleY="178729" custLinFactX="-200000" custLinFactY="-231362" custLinFactNeighborX="-210735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E1931-E3FB-4DF1-ABB0-C3C223E41641}" type="pres">
      <dgm:prSet presAssocID="{807264B5-FFAA-47C6-90EC-25810F07EB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F48BD00A-7188-42A5-A0DB-07F6F84C634C}" type="pres">
      <dgm:prSet presAssocID="{807264B5-FFAA-47C6-90EC-25810F07EBA5}" presName="hierChild4" presStyleCnt="0"/>
      <dgm:spPr/>
    </dgm:pt>
    <dgm:pt modelId="{3FB7FD7F-10D7-4517-ACF5-1A07CF9FCA27}" type="pres">
      <dgm:prSet presAssocID="{30A3BC23-6E24-4895-A982-BF160AF25C64}" presName="Name37" presStyleLbl="parChTrans1D3" presStyleIdx="1" presStyleCnt="3"/>
      <dgm:spPr/>
      <dgm:t>
        <a:bodyPr/>
        <a:lstStyle/>
        <a:p>
          <a:endParaRPr lang="en-US"/>
        </a:p>
      </dgm:t>
    </dgm:pt>
    <dgm:pt modelId="{1A328666-911D-4B65-B2B8-CB40E8362120}" type="pres">
      <dgm:prSet presAssocID="{48EAFAD0-495F-4545-B449-85E7D0C77E5A}" presName="hierRoot2" presStyleCnt="0">
        <dgm:presLayoutVars>
          <dgm:hierBranch val="init"/>
        </dgm:presLayoutVars>
      </dgm:prSet>
      <dgm:spPr/>
    </dgm:pt>
    <dgm:pt modelId="{7D52EC1D-9215-4909-BDEE-44FE2DAE328E}" type="pres">
      <dgm:prSet presAssocID="{48EAFAD0-495F-4545-B449-85E7D0C77E5A}" presName="rootComposite" presStyleCnt="0"/>
      <dgm:spPr/>
    </dgm:pt>
    <dgm:pt modelId="{4EC63DD9-852C-422B-826E-39517ED1ACD9}" type="pres">
      <dgm:prSet presAssocID="{48EAFAD0-495F-4545-B449-85E7D0C77E5A}" presName="rootText" presStyleLbl="node3" presStyleIdx="1" presStyleCnt="2" custScaleX="140556" custScaleY="207272" custLinFactX="-150164" custLinFactY="-200000" custLinFactNeighborX="-200000" custLinFactNeighborY="-286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0F4E5-50AE-440B-A33B-D0071C1F55FC}" type="pres">
      <dgm:prSet presAssocID="{48EAFAD0-495F-4545-B449-85E7D0C77E5A}" presName="rootConnector" presStyleLbl="node3" presStyleIdx="1" presStyleCnt="2"/>
      <dgm:spPr/>
      <dgm:t>
        <a:bodyPr/>
        <a:lstStyle/>
        <a:p>
          <a:endParaRPr lang="en-US"/>
        </a:p>
      </dgm:t>
    </dgm:pt>
    <dgm:pt modelId="{04CB006B-16EA-4590-90C4-AEBC970A1126}" type="pres">
      <dgm:prSet presAssocID="{48EAFAD0-495F-4545-B449-85E7D0C77E5A}" presName="hierChild4" presStyleCnt="0"/>
      <dgm:spPr/>
    </dgm:pt>
    <dgm:pt modelId="{9E5AFA1E-E7D7-41E7-9B28-DF95EAE41BCC}" type="pres">
      <dgm:prSet presAssocID="{276391D9-FFEB-46AD-85FC-4E89DADB06FE}" presName="Name37" presStyleLbl="parChTrans1D4" presStyleIdx="1" presStyleCnt="4"/>
      <dgm:spPr/>
      <dgm:t>
        <a:bodyPr/>
        <a:lstStyle/>
        <a:p>
          <a:endParaRPr lang="en-US"/>
        </a:p>
      </dgm:t>
    </dgm:pt>
    <dgm:pt modelId="{95B41928-B923-4DF1-9319-AD0DAD7BADD1}" type="pres">
      <dgm:prSet presAssocID="{6DBF57F2-4420-4E1C-838E-94B67A0FBAED}" presName="hierRoot2" presStyleCnt="0">
        <dgm:presLayoutVars>
          <dgm:hierBranch val="init"/>
        </dgm:presLayoutVars>
      </dgm:prSet>
      <dgm:spPr/>
    </dgm:pt>
    <dgm:pt modelId="{EFFB841F-506E-4732-8FB6-CA5EB76AB08E}" type="pres">
      <dgm:prSet presAssocID="{6DBF57F2-4420-4E1C-838E-94B67A0FBAED}" presName="rootComposite" presStyleCnt="0"/>
      <dgm:spPr/>
    </dgm:pt>
    <dgm:pt modelId="{E1A2DD77-61E5-4E95-8083-A48F1C42A364}" type="pres">
      <dgm:prSet presAssocID="{6DBF57F2-4420-4E1C-838E-94B67A0FBAED}" presName="rootText" presStyleLbl="node4" presStyleIdx="1" presStyleCnt="4" custScaleX="156042" custScaleY="174051" custLinFactX="-117890" custLinFactY="-200000" custLinFactNeighborX="-200000" custLinFactNeighborY="-226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20CC9-D2B3-4C5D-8BA9-4E6100AEB473}" type="pres">
      <dgm:prSet presAssocID="{6DBF57F2-4420-4E1C-838E-94B67A0FBAED}" presName="rootConnector" presStyleLbl="node4" presStyleIdx="1" presStyleCnt="4"/>
      <dgm:spPr/>
      <dgm:t>
        <a:bodyPr/>
        <a:lstStyle/>
        <a:p>
          <a:endParaRPr lang="en-US"/>
        </a:p>
      </dgm:t>
    </dgm:pt>
    <dgm:pt modelId="{E344644F-5CE5-400C-9125-F927C8AB9933}" type="pres">
      <dgm:prSet presAssocID="{6DBF57F2-4420-4E1C-838E-94B67A0FBAED}" presName="hierChild4" presStyleCnt="0"/>
      <dgm:spPr/>
    </dgm:pt>
    <dgm:pt modelId="{3596C750-4ABB-4E72-89FB-19991B570AD7}" type="pres">
      <dgm:prSet presAssocID="{D5028724-5D22-459E-A419-D9AA039095C4}" presName="Name37" presStyleLbl="parChTrans1D4" presStyleIdx="2" presStyleCnt="4"/>
      <dgm:spPr/>
      <dgm:t>
        <a:bodyPr/>
        <a:lstStyle/>
        <a:p>
          <a:endParaRPr lang="en-US"/>
        </a:p>
      </dgm:t>
    </dgm:pt>
    <dgm:pt modelId="{939D98BF-0712-45AE-84F0-F303D648E1EC}" type="pres">
      <dgm:prSet presAssocID="{F1AB16B8-6C09-44CC-BAFC-DFFD18F03770}" presName="hierRoot2" presStyleCnt="0">
        <dgm:presLayoutVars>
          <dgm:hierBranch val="init"/>
        </dgm:presLayoutVars>
      </dgm:prSet>
      <dgm:spPr/>
    </dgm:pt>
    <dgm:pt modelId="{6A0571E4-983C-41E4-8FAF-51366CE43101}" type="pres">
      <dgm:prSet presAssocID="{F1AB16B8-6C09-44CC-BAFC-DFFD18F03770}" presName="rootComposite" presStyleCnt="0"/>
      <dgm:spPr/>
    </dgm:pt>
    <dgm:pt modelId="{6B55FC58-1EBA-4535-BB67-634BA739932C}" type="pres">
      <dgm:prSet presAssocID="{F1AB16B8-6C09-44CC-BAFC-DFFD18F03770}" presName="rootText" presStyleLbl="node4" presStyleIdx="2" presStyleCnt="4" custScaleX="178889" custScaleY="191015" custLinFactX="-100000" custLinFactY="-184120" custLinFactNeighborX="-199043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8B20B-BA25-47A9-8B44-2D6D8FE8DD22}" type="pres">
      <dgm:prSet presAssocID="{F1AB16B8-6C09-44CC-BAFC-DFFD18F03770}" presName="rootConnector" presStyleLbl="node4" presStyleIdx="2" presStyleCnt="4"/>
      <dgm:spPr/>
      <dgm:t>
        <a:bodyPr/>
        <a:lstStyle/>
        <a:p>
          <a:endParaRPr lang="en-US"/>
        </a:p>
      </dgm:t>
    </dgm:pt>
    <dgm:pt modelId="{0A743EED-F88F-49BE-B4B2-8EAC42AB3AF8}" type="pres">
      <dgm:prSet presAssocID="{F1AB16B8-6C09-44CC-BAFC-DFFD18F03770}" presName="hierChild4" presStyleCnt="0"/>
      <dgm:spPr/>
    </dgm:pt>
    <dgm:pt modelId="{45DDCCE9-6F11-48D1-A863-B522B4B5C272}" type="pres">
      <dgm:prSet presAssocID="{F1AB16B8-6C09-44CC-BAFC-DFFD18F03770}" presName="hierChild5" presStyleCnt="0"/>
      <dgm:spPr/>
    </dgm:pt>
    <dgm:pt modelId="{3B9A2ADA-DE73-4E42-9ED0-785134E05C45}" type="pres">
      <dgm:prSet presAssocID="{6DBF57F2-4420-4E1C-838E-94B67A0FBAED}" presName="hierChild5" presStyleCnt="0"/>
      <dgm:spPr/>
    </dgm:pt>
    <dgm:pt modelId="{15E570A7-F96B-4F80-A91C-F79578E8E431}" type="pres">
      <dgm:prSet presAssocID="{48EAFAD0-495F-4545-B449-85E7D0C77E5A}" presName="hierChild5" presStyleCnt="0"/>
      <dgm:spPr/>
    </dgm:pt>
    <dgm:pt modelId="{8F320018-71F8-4AD4-9B62-FD201AF05AFB}" type="pres">
      <dgm:prSet presAssocID="{807264B5-FFAA-47C6-90EC-25810F07EBA5}" presName="hierChild5" presStyleCnt="0"/>
      <dgm:spPr/>
    </dgm:pt>
    <dgm:pt modelId="{2B901B62-8C63-4077-9778-7BB38F62FB7B}" type="pres">
      <dgm:prSet presAssocID="{3CDE299E-42C3-4761-98A2-703837E340D4}" presName="hierChild3" presStyleCnt="0"/>
      <dgm:spPr/>
    </dgm:pt>
    <dgm:pt modelId="{103EBFFF-15C0-45CF-8959-A05966B84BAE}" type="pres">
      <dgm:prSet presAssocID="{7C58191A-0F00-43D7-B55D-9E3ED11C15CF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687884FA-26C5-4119-9B5D-B69A083808DA}" type="pres">
      <dgm:prSet presAssocID="{86442054-E09E-4C57-9553-455BAFE783CA}" presName="hierRoot3" presStyleCnt="0">
        <dgm:presLayoutVars>
          <dgm:hierBranch val="init"/>
        </dgm:presLayoutVars>
      </dgm:prSet>
      <dgm:spPr/>
    </dgm:pt>
    <dgm:pt modelId="{37EC9409-A5EC-4A41-9400-9EE7174338E8}" type="pres">
      <dgm:prSet presAssocID="{86442054-E09E-4C57-9553-455BAFE783CA}" presName="rootComposite3" presStyleCnt="0"/>
      <dgm:spPr/>
    </dgm:pt>
    <dgm:pt modelId="{2B783BF3-67DC-4F92-A78A-CC1D64284F24}" type="pres">
      <dgm:prSet presAssocID="{86442054-E09E-4C57-9553-455BAFE783CA}" presName="rootText3" presStyleLbl="asst1" presStyleIdx="0" presStyleCnt="2" custScaleX="160951" custScaleY="175805" custLinFactX="81576" custLinFactNeighborX="100000" custLinFactNeighborY="86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8BAAF-F363-46C4-B26C-FEA4385595B2}" type="pres">
      <dgm:prSet presAssocID="{86442054-E09E-4C57-9553-455BAFE783CA}" presName="rootConnector3" presStyleLbl="asst1" presStyleIdx="0" presStyleCnt="2"/>
      <dgm:spPr/>
      <dgm:t>
        <a:bodyPr/>
        <a:lstStyle/>
        <a:p>
          <a:endParaRPr lang="en-US"/>
        </a:p>
      </dgm:t>
    </dgm:pt>
    <dgm:pt modelId="{D8FAE804-798E-4006-A04A-186F124A3511}" type="pres">
      <dgm:prSet presAssocID="{86442054-E09E-4C57-9553-455BAFE783CA}" presName="hierChild6" presStyleCnt="0"/>
      <dgm:spPr/>
    </dgm:pt>
    <dgm:pt modelId="{88B45201-363B-48CA-8F1A-037C2A37033A}" type="pres">
      <dgm:prSet presAssocID="{86442054-E09E-4C57-9553-455BAFE783CA}" presName="hierChild7" presStyleCnt="0"/>
      <dgm:spPr/>
    </dgm:pt>
    <dgm:pt modelId="{6458DF33-E6CF-4149-B643-7A9B67335B8C}" type="pres">
      <dgm:prSet presAssocID="{312D57B6-624D-4513-948B-9189622FB5D2}" presName="Name111" presStyleLbl="parChTrans1D3" presStyleIdx="2" presStyleCnt="3"/>
      <dgm:spPr/>
      <dgm:t>
        <a:bodyPr/>
        <a:lstStyle/>
        <a:p>
          <a:endParaRPr lang="en-US"/>
        </a:p>
      </dgm:t>
    </dgm:pt>
    <dgm:pt modelId="{DFB18BEF-E308-4219-B5FD-009A058EB68A}" type="pres">
      <dgm:prSet presAssocID="{768757BF-1807-4274-8359-1499A6FEAD93}" presName="hierRoot3" presStyleCnt="0">
        <dgm:presLayoutVars>
          <dgm:hierBranch val="init"/>
        </dgm:presLayoutVars>
      </dgm:prSet>
      <dgm:spPr/>
    </dgm:pt>
    <dgm:pt modelId="{1D684914-3785-477D-A7A7-FF6BCC320A59}" type="pres">
      <dgm:prSet presAssocID="{768757BF-1807-4274-8359-1499A6FEAD93}" presName="rootComposite3" presStyleCnt="0"/>
      <dgm:spPr/>
    </dgm:pt>
    <dgm:pt modelId="{2D6A5870-453C-42B0-9B98-B4362513BD47}" type="pres">
      <dgm:prSet presAssocID="{768757BF-1807-4274-8359-1499A6FEAD93}" presName="rootText3" presStyleLbl="asst1" presStyleIdx="1" presStyleCnt="2" custScaleX="169522" custScaleY="186142" custLinFactX="277942" custLinFactNeighborX="300000" custLinFactNeighborY="5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C2177-F18A-42A1-81B3-CE11F188E133}" type="pres">
      <dgm:prSet presAssocID="{768757BF-1807-4274-8359-1499A6FEAD93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ABBF527-CD35-4E30-B68C-026B785F0558}" type="pres">
      <dgm:prSet presAssocID="{768757BF-1807-4274-8359-1499A6FEAD93}" presName="hierChild6" presStyleCnt="0"/>
      <dgm:spPr/>
    </dgm:pt>
    <dgm:pt modelId="{F483FCDE-1B6B-4154-BF53-D1EDFFDDE7FD}" type="pres">
      <dgm:prSet presAssocID="{656E669D-DA39-423C-864F-E615507B10F1}" presName="Name37" presStyleLbl="parChTrans1D4" presStyleIdx="3" presStyleCnt="4"/>
      <dgm:spPr/>
      <dgm:t>
        <a:bodyPr/>
        <a:lstStyle/>
        <a:p>
          <a:endParaRPr lang="en-US"/>
        </a:p>
      </dgm:t>
    </dgm:pt>
    <dgm:pt modelId="{8452A212-8D08-43A5-9ED8-F823E2347239}" type="pres">
      <dgm:prSet presAssocID="{461A5F20-7C1A-4A73-BF6C-42BA85FD6812}" presName="hierRoot2" presStyleCnt="0">
        <dgm:presLayoutVars>
          <dgm:hierBranch val="init"/>
        </dgm:presLayoutVars>
      </dgm:prSet>
      <dgm:spPr/>
    </dgm:pt>
    <dgm:pt modelId="{37578F19-E9DF-471B-9201-9870CD844B8F}" type="pres">
      <dgm:prSet presAssocID="{461A5F20-7C1A-4A73-BF6C-42BA85FD6812}" presName="rootComposite" presStyleCnt="0"/>
      <dgm:spPr/>
    </dgm:pt>
    <dgm:pt modelId="{BD702154-F731-48E2-833E-20DA051A6AFC}" type="pres">
      <dgm:prSet presAssocID="{461A5F20-7C1A-4A73-BF6C-42BA85FD6812}" presName="rootText" presStyleLbl="node4" presStyleIdx="3" presStyleCnt="4" custScaleX="163303" custScaleY="182816" custLinFactX="300000" custLinFactY="-22649" custLinFactNeighborX="3776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B60D7-5F63-4BB8-85A5-88B1A5958434}" type="pres">
      <dgm:prSet presAssocID="{461A5F20-7C1A-4A73-BF6C-42BA85FD6812}" presName="rootConnector" presStyleLbl="node4" presStyleIdx="3" presStyleCnt="4"/>
      <dgm:spPr/>
      <dgm:t>
        <a:bodyPr/>
        <a:lstStyle/>
        <a:p>
          <a:endParaRPr lang="en-US"/>
        </a:p>
      </dgm:t>
    </dgm:pt>
    <dgm:pt modelId="{55D88D5A-A819-4E7A-B3D1-DD51223EA2F5}" type="pres">
      <dgm:prSet presAssocID="{461A5F20-7C1A-4A73-BF6C-42BA85FD6812}" presName="hierChild4" presStyleCnt="0"/>
      <dgm:spPr/>
    </dgm:pt>
    <dgm:pt modelId="{3533DFD9-D04F-46BA-A67E-F662EDC59EA4}" type="pres">
      <dgm:prSet presAssocID="{461A5F20-7C1A-4A73-BF6C-42BA85FD6812}" presName="hierChild5" presStyleCnt="0"/>
      <dgm:spPr/>
    </dgm:pt>
    <dgm:pt modelId="{BA0117F0-F0E9-4C41-9425-EF5B905FADF9}" type="pres">
      <dgm:prSet presAssocID="{768757BF-1807-4274-8359-1499A6FEAD93}" presName="hierChild7" presStyleCnt="0"/>
      <dgm:spPr/>
    </dgm:pt>
  </dgm:ptLst>
  <dgm:cxnLst>
    <dgm:cxn modelId="{C19AFC30-5FF7-4DD5-A48B-AB6FAEA0DD67}" type="presOf" srcId="{BBE8A551-D668-4AEC-9AB9-CAA0E1352B11}" destId="{FDE8BDE0-65E0-4873-B5C9-EA49E9726EBB}" srcOrd="1" destOrd="0" presId="urn:microsoft.com/office/officeart/2005/8/layout/orgChart1"/>
    <dgm:cxn modelId="{ECB78167-9B39-4C43-8138-D36A95132E44}" srcId="{768757BF-1807-4274-8359-1499A6FEAD93}" destId="{461A5F20-7C1A-4A73-BF6C-42BA85FD6812}" srcOrd="0" destOrd="0" parTransId="{656E669D-DA39-423C-864F-E615507B10F1}" sibTransId="{80116503-CDCD-46D4-972B-5827E09C102E}"/>
    <dgm:cxn modelId="{BBDDD621-E2E4-47B0-97EA-7C1E8A99A693}" type="presOf" srcId="{656E669D-DA39-423C-864F-E615507B10F1}" destId="{F483FCDE-1B6B-4154-BF53-D1EDFFDDE7FD}" srcOrd="0" destOrd="0" presId="urn:microsoft.com/office/officeart/2005/8/layout/orgChart1"/>
    <dgm:cxn modelId="{982CFF75-F1F3-4BF2-8B7B-CEC5D4B90D9F}" type="presOf" srcId="{DAC179B8-0D82-4700-83E1-29B6E4438AF4}" destId="{1E948D69-CDE8-4FD6-A30F-B1E6D11A0145}" srcOrd="0" destOrd="0" presId="urn:microsoft.com/office/officeart/2005/8/layout/orgChart1"/>
    <dgm:cxn modelId="{A27C069C-170B-4DEB-8700-F2A10479B3A3}" type="presOf" srcId="{7C58191A-0F00-43D7-B55D-9E3ED11C15CF}" destId="{103EBFFF-15C0-45CF-8959-A05966B84BAE}" srcOrd="0" destOrd="0" presId="urn:microsoft.com/office/officeart/2005/8/layout/orgChart1"/>
    <dgm:cxn modelId="{70334734-59A6-46EA-BA08-77D8591A3D17}" type="presOf" srcId="{48EAFAD0-495F-4545-B449-85E7D0C77E5A}" destId="{94C0F4E5-50AE-440B-A33B-D0071C1F55FC}" srcOrd="1" destOrd="0" presId="urn:microsoft.com/office/officeart/2005/8/layout/orgChart1"/>
    <dgm:cxn modelId="{4C6F88DC-4E92-4C5C-AAAD-B513CECE1EEE}" type="presOf" srcId="{30A3BC23-6E24-4895-A982-BF160AF25C64}" destId="{3FB7FD7F-10D7-4517-ACF5-1A07CF9FCA27}" srcOrd="0" destOrd="0" presId="urn:microsoft.com/office/officeart/2005/8/layout/orgChart1"/>
    <dgm:cxn modelId="{8FAF7438-5EDD-46EE-BFCE-464F0DDC433E}" type="presOf" srcId="{5BC4BD54-89D4-4746-9625-D55698EA1C38}" destId="{F29A0CAC-769B-4B97-A9CF-DDFADA58D369}" srcOrd="1" destOrd="0" presId="urn:microsoft.com/office/officeart/2005/8/layout/orgChart1"/>
    <dgm:cxn modelId="{8D7F0636-22A7-4639-BABB-0F2642DBEEB9}" type="presOf" srcId="{B69BEF9F-F1D0-44E1-9953-D9E5941726F2}" destId="{40CE8B4D-A1D5-4E4B-9998-72FA4EE8510A}" srcOrd="0" destOrd="0" presId="urn:microsoft.com/office/officeart/2005/8/layout/orgChart1"/>
    <dgm:cxn modelId="{42444855-2198-4CDF-806C-0D16EC61A55E}" type="presOf" srcId="{D5028724-5D22-459E-A419-D9AA039095C4}" destId="{3596C750-4ABB-4E72-89FB-19991B570AD7}" srcOrd="0" destOrd="0" presId="urn:microsoft.com/office/officeart/2005/8/layout/orgChart1"/>
    <dgm:cxn modelId="{599BB5FE-DA4E-458F-9A4D-8B77B2FD59BA}" type="presOf" srcId="{461A5F20-7C1A-4A73-BF6C-42BA85FD6812}" destId="{BD702154-F731-48E2-833E-20DA051A6AFC}" srcOrd="0" destOrd="0" presId="urn:microsoft.com/office/officeart/2005/8/layout/orgChart1"/>
    <dgm:cxn modelId="{820AE942-0079-4D18-8F03-027F29DEB568}" type="presOf" srcId="{768757BF-1807-4274-8359-1499A6FEAD93}" destId="{449C2177-F18A-42A1-81B3-CE11F188E133}" srcOrd="1" destOrd="0" presId="urn:microsoft.com/office/officeart/2005/8/layout/orgChart1"/>
    <dgm:cxn modelId="{BFD70709-D831-46A9-8B14-FE2B8D6C0623}" srcId="{48EAFAD0-495F-4545-B449-85E7D0C77E5A}" destId="{6DBF57F2-4420-4E1C-838E-94B67A0FBAED}" srcOrd="0" destOrd="0" parTransId="{276391D9-FFEB-46AD-85FC-4E89DADB06FE}" sibTransId="{7A7719DC-AFDF-44C2-B149-FC13AC44667E}"/>
    <dgm:cxn modelId="{03A8C7FE-7AB7-40D2-8FB0-FD4E7B26E996}" type="presOf" srcId="{6DBF57F2-4420-4E1C-838E-94B67A0FBAED}" destId="{20E20CC9-D2B3-4C5D-8BA9-4E6100AEB473}" srcOrd="1" destOrd="0" presId="urn:microsoft.com/office/officeart/2005/8/layout/orgChart1"/>
    <dgm:cxn modelId="{D4C1EF8B-7D1F-4D65-A47C-0635B78D2592}" type="presOf" srcId="{312D57B6-624D-4513-948B-9189622FB5D2}" destId="{6458DF33-E6CF-4149-B643-7A9B67335B8C}" srcOrd="0" destOrd="0" presId="urn:microsoft.com/office/officeart/2005/8/layout/orgChart1"/>
    <dgm:cxn modelId="{CFB87A35-9F3F-46E7-A504-D5E32A188E1B}" type="presOf" srcId="{F1AB16B8-6C09-44CC-BAFC-DFFD18F03770}" destId="{6B55FC58-1EBA-4535-BB67-634BA739932C}" srcOrd="0" destOrd="0" presId="urn:microsoft.com/office/officeart/2005/8/layout/orgChart1"/>
    <dgm:cxn modelId="{548571CE-A61D-4BDE-A219-AB5854A327E8}" type="presOf" srcId="{461A5F20-7C1A-4A73-BF6C-42BA85FD6812}" destId="{695B60D7-5F63-4BB8-85A5-88B1A5958434}" srcOrd="1" destOrd="0" presId="urn:microsoft.com/office/officeart/2005/8/layout/orgChart1"/>
    <dgm:cxn modelId="{C6F6F1C7-CFBC-46A9-BA77-7755FF480D6D}" srcId="{5BC4BD54-89D4-4746-9625-D55698EA1C38}" destId="{BBE8A551-D668-4AEC-9AB9-CAA0E1352B11}" srcOrd="0" destOrd="0" parTransId="{C9E7BDFF-6613-4FA5-A33A-35A8ADC337CD}" sibTransId="{8329BB41-5FA4-4201-A12B-42906B01551E}"/>
    <dgm:cxn modelId="{9003DD59-6851-41DC-AF0D-FE5F3701D524}" srcId="{807264B5-FFAA-47C6-90EC-25810F07EBA5}" destId="{48EAFAD0-495F-4545-B449-85E7D0C77E5A}" srcOrd="0" destOrd="0" parTransId="{30A3BC23-6E24-4895-A982-BF160AF25C64}" sibTransId="{5C196E78-85E8-4D8A-96C9-28D5252B8725}"/>
    <dgm:cxn modelId="{45F2D8B7-D030-47D4-8C7A-F61F3B00AD9A}" type="presOf" srcId="{B69BEF9F-F1D0-44E1-9953-D9E5941726F2}" destId="{28B6CBA5-3DBC-4946-B9BD-BE005B8A508E}" srcOrd="1" destOrd="0" presId="urn:microsoft.com/office/officeart/2005/8/layout/orgChart1"/>
    <dgm:cxn modelId="{9B7CEF1D-6B23-446A-B1E2-F6D29E7EA18A}" type="presOf" srcId="{276391D9-FFEB-46AD-85FC-4E89DADB06FE}" destId="{9E5AFA1E-E7D7-41E7-9B28-DF95EAE41BCC}" srcOrd="0" destOrd="0" presId="urn:microsoft.com/office/officeart/2005/8/layout/orgChart1"/>
    <dgm:cxn modelId="{061E6BDD-7722-432C-9689-2F1ABB36C364}" srcId="{3CDE299E-42C3-4761-98A2-703837E340D4}" destId="{86442054-E09E-4C57-9553-455BAFE783CA}" srcOrd="0" destOrd="0" parTransId="{7C58191A-0F00-43D7-B55D-9E3ED11C15CF}" sibTransId="{40B78C45-9975-4579-8A21-7D45152CADD0}"/>
    <dgm:cxn modelId="{BDEC0AFF-B4E0-4090-9C6C-BB5715AC913E}" srcId="{B69BEF9F-F1D0-44E1-9953-D9E5941726F2}" destId="{5BC4BD54-89D4-4746-9625-D55698EA1C38}" srcOrd="0" destOrd="0" parTransId="{FA4221F9-4C1A-4196-BFD8-BDA34FD155F2}" sibTransId="{3B3CB7AD-32C7-4B28-85AB-428A35B27681}"/>
    <dgm:cxn modelId="{F0E62AF2-E248-44E9-BFB9-BEA4B0CDCDE1}" srcId="{3CDE299E-42C3-4761-98A2-703837E340D4}" destId="{B69BEF9F-F1D0-44E1-9953-D9E5941726F2}" srcOrd="1" destOrd="0" parTransId="{66D101E6-E9CF-4B4B-BC1D-1FA04F2DBB83}" sibTransId="{BE298A7C-D232-496E-AE57-820E0CC467A8}"/>
    <dgm:cxn modelId="{0A238155-4FBB-4A32-A470-321EB24A9F82}" type="presOf" srcId="{FA4221F9-4C1A-4196-BFD8-BDA34FD155F2}" destId="{B44851B5-6797-47A9-951B-7DDF1E3221B1}" srcOrd="0" destOrd="0" presId="urn:microsoft.com/office/officeart/2005/8/layout/orgChart1"/>
    <dgm:cxn modelId="{23648CC7-8197-4D95-955A-7D1EA206B955}" type="presOf" srcId="{807264B5-FFAA-47C6-90EC-25810F07EBA5}" destId="{CEFE1931-E3FB-4DF1-ABB0-C3C223E41641}" srcOrd="1" destOrd="0" presId="urn:microsoft.com/office/officeart/2005/8/layout/orgChart1"/>
    <dgm:cxn modelId="{D6612CB2-9A32-492E-9B4C-7596D6AD0F09}" type="presOf" srcId="{807264B5-FFAA-47C6-90EC-25810F07EBA5}" destId="{DDB0BD20-7FE3-41C1-9444-AAB20D40D35B}" srcOrd="0" destOrd="0" presId="urn:microsoft.com/office/officeart/2005/8/layout/orgChart1"/>
    <dgm:cxn modelId="{18035648-C177-42EF-8B25-C1FEE9F22A90}" srcId="{3CDE299E-42C3-4761-98A2-703837E340D4}" destId="{807264B5-FFAA-47C6-90EC-25810F07EBA5}" srcOrd="2" destOrd="0" parTransId="{55CB6D94-682D-4230-8DAD-CC2E77C34121}" sibTransId="{C91B0E82-CDF6-420C-8F6B-3E0DDBD195E0}"/>
    <dgm:cxn modelId="{8FA3C859-137F-41F3-9C28-A22F87483439}" srcId="{DAC179B8-0D82-4700-83E1-29B6E4438AF4}" destId="{3CDE299E-42C3-4761-98A2-703837E340D4}" srcOrd="0" destOrd="0" parTransId="{AD52E9D4-91A2-47B1-A411-B0263E0E9910}" sibTransId="{23961332-F2F6-4095-B2FD-4365096BF8FF}"/>
    <dgm:cxn modelId="{14C703B0-8EB7-42AE-A8EF-E1545EC93508}" type="presOf" srcId="{86442054-E09E-4C57-9553-455BAFE783CA}" destId="{2B783BF3-67DC-4F92-A78A-CC1D64284F24}" srcOrd="0" destOrd="0" presId="urn:microsoft.com/office/officeart/2005/8/layout/orgChart1"/>
    <dgm:cxn modelId="{C6B7AA6D-42D3-4566-AD51-26324AF31DAB}" type="presOf" srcId="{6DBF57F2-4420-4E1C-838E-94B67A0FBAED}" destId="{E1A2DD77-61E5-4E95-8083-A48F1C42A364}" srcOrd="0" destOrd="0" presId="urn:microsoft.com/office/officeart/2005/8/layout/orgChart1"/>
    <dgm:cxn modelId="{5656A232-1E5F-46B3-9D43-48F7F8267FFC}" type="presOf" srcId="{5BC4BD54-89D4-4746-9625-D55698EA1C38}" destId="{DD2C161A-8180-4007-9CC7-E135AD0236F1}" srcOrd="0" destOrd="0" presId="urn:microsoft.com/office/officeart/2005/8/layout/orgChart1"/>
    <dgm:cxn modelId="{7ACCF920-4D04-4E5D-A927-6B3CF527B86E}" type="presOf" srcId="{86442054-E09E-4C57-9553-455BAFE783CA}" destId="{8928BAAF-F363-46C4-B26C-FEA4385595B2}" srcOrd="1" destOrd="0" presId="urn:microsoft.com/office/officeart/2005/8/layout/orgChart1"/>
    <dgm:cxn modelId="{EB8660D0-0887-497A-9D2D-4CA0E768C4A4}" type="presOf" srcId="{3CDE299E-42C3-4761-98A2-703837E340D4}" destId="{91715299-5EE8-41B0-8AE3-BFE596F623AA}" srcOrd="0" destOrd="0" presId="urn:microsoft.com/office/officeart/2005/8/layout/orgChart1"/>
    <dgm:cxn modelId="{0A162326-36E1-407A-AF7E-74CED3C7CD9B}" type="presOf" srcId="{F1AB16B8-6C09-44CC-BAFC-DFFD18F03770}" destId="{4D18B20B-BA25-47A9-8B44-2D6D8FE8DD22}" srcOrd="1" destOrd="0" presId="urn:microsoft.com/office/officeart/2005/8/layout/orgChart1"/>
    <dgm:cxn modelId="{EE6B466D-0955-48E8-B379-D4C4AB6D458E}" type="presOf" srcId="{BBE8A551-D668-4AEC-9AB9-CAA0E1352B11}" destId="{E06A91F9-B90F-4972-A957-480523B149FC}" srcOrd="0" destOrd="0" presId="urn:microsoft.com/office/officeart/2005/8/layout/orgChart1"/>
    <dgm:cxn modelId="{25A08DB4-D6A8-4D28-8C89-C0759BFE5DB6}" type="presOf" srcId="{C9E7BDFF-6613-4FA5-A33A-35A8ADC337CD}" destId="{078012BD-96E2-44C4-B225-B38B9573D11C}" srcOrd="0" destOrd="0" presId="urn:microsoft.com/office/officeart/2005/8/layout/orgChart1"/>
    <dgm:cxn modelId="{5E8D0DBA-8A84-400F-8857-B5C7B94761EE}" type="presOf" srcId="{66D101E6-E9CF-4B4B-BC1D-1FA04F2DBB83}" destId="{6C75DBBB-53C7-4089-97A7-6CE56687D9C1}" srcOrd="0" destOrd="0" presId="urn:microsoft.com/office/officeart/2005/8/layout/orgChart1"/>
    <dgm:cxn modelId="{BA6382E3-D1C1-4588-8CFC-B39F15969148}" type="presOf" srcId="{55CB6D94-682D-4230-8DAD-CC2E77C34121}" destId="{DA8C007C-6F1B-4EBD-AF51-E80CCCB0388F}" srcOrd="0" destOrd="0" presId="urn:microsoft.com/office/officeart/2005/8/layout/orgChart1"/>
    <dgm:cxn modelId="{A132C957-BF91-454E-BA75-FDD6FD286749}" type="presOf" srcId="{768757BF-1807-4274-8359-1499A6FEAD93}" destId="{2D6A5870-453C-42B0-9B98-B4362513BD47}" srcOrd="0" destOrd="0" presId="urn:microsoft.com/office/officeart/2005/8/layout/orgChart1"/>
    <dgm:cxn modelId="{0746311F-D44F-422F-A6AA-318F6A9C19E7}" type="presOf" srcId="{48EAFAD0-495F-4545-B449-85E7D0C77E5A}" destId="{4EC63DD9-852C-422B-826E-39517ED1ACD9}" srcOrd="0" destOrd="0" presId="urn:microsoft.com/office/officeart/2005/8/layout/orgChart1"/>
    <dgm:cxn modelId="{9F97EB3F-F71F-4D2D-A0B4-C2636CF3BEF6}" type="presOf" srcId="{3CDE299E-42C3-4761-98A2-703837E340D4}" destId="{D51DDBAA-491F-477E-A733-31813E35F049}" srcOrd="1" destOrd="0" presId="urn:microsoft.com/office/officeart/2005/8/layout/orgChart1"/>
    <dgm:cxn modelId="{8FD6073B-EDD9-4EB3-9781-83807F17BDD3}" srcId="{86442054-E09E-4C57-9553-455BAFE783CA}" destId="{768757BF-1807-4274-8359-1499A6FEAD93}" srcOrd="0" destOrd="0" parTransId="{312D57B6-624D-4513-948B-9189622FB5D2}" sibTransId="{B2895F80-CAC0-4F22-8D8B-D1A52941F403}"/>
    <dgm:cxn modelId="{E2FC31C0-E46C-47CD-843D-F5EDC13216CC}" srcId="{6DBF57F2-4420-4E1C-838E-94B67A0FBAED}" destId="{F1AB16B8-6C09-44CC-BAFC-DFFD18F03770}" srcOrd="0" destOrd="0" parTransId="{D5028724-5D22-459E-A419-D9AA039095C4}" sibTransId="{2D645760-2C1C-4D11-9F66-B93E9762B101}"/>
    <dgm:cxn modelId="{90E46083-A331-4E2E-963F-C774CFEB44CC}" type="presParOf" srcId="{1E948D69-CDE8-4FD6-A30F-B1E6D11A0145}" destId="{ED79E15A-B04C-4865-A8E4-C715A4BC6532}" srcOrd="0" destOrd="0" presId="urn:microsoft.com/office/officeart/2005/8/layout/orgChart1"/>
    <dgm:cxn modelId="{167B2877-DDC1-4BAD-81FB-2177398406FC}" type="presParOf" srcId="{ED79E15A-B04C-4865-A8E4-C715A4BC6532}" destId="{F0B2C263-6A61-4489-889C-83CADEE8584A}" srcOrd="0" destOrd="0" presId="urn:microsoft.com/office/officeart/2005/8/layout/orgChart1"/>
    <dgm:cxn modelId="{45E2D910-F4E4-432C-A4F4-30B138240779}" type="presParOf" srcId="{F0B2C263-6A61-4489-889C-83CADEE8584A}" destId="{91715299-5EE8-41B0-8AE3-BFE596F623AA}" srcOrd="0" destOrd="0" presId="urn:microsoft.com/office/officeart/2005/8/layout/orgChart1"/>
    <dgm:cxn modelId="{40B8FAE5-866D-4389-B993-056C1EE05934}" type="presParOf" srcId="{F0B2C263-6A61-4489-889C-83CADEE8584A}" destId="{D51DDBAA-491F-477E-A733-31813E35F049}" srcOrd="1" destOrd="0" presId="urn:microsoft.com/office/officeart/2005/8/layout/orgChart1"/>
    <dgm:cxn modelId="{71B5B7EB-7812-441B-90E2-CF5CFE014324}" type="presParOf" srcId="{ED79E15A-B04C-4865-A8E4-C715A4BC6532}" destId="{0A496295-4BCB-4206-810D-B0EDD93CBE90}" srcOrd="1" destOrd="0" presId="urn:microsoft.com/office/officeart/2005/8/layout/orgChart1"/>
    <dgm:cxn modelId="{FA44F6DE-BF78-4B4A-ABD7-6B9D64A2F55A}" type="presParOf" srcId="{0A496295-4BCB-4206-810D-B0EDD93CBE90}" destId="{6C75DBBB-53C7-4089-97A7-6CE56687D9C1}" srcOrd="0" destOrd="0" presId="urn:microsoft.com/office/officeart/2005/8/layout/orgChart1"/>
    <dgm:cxn modelId="{FB5ACBDB-4A08-4A95-88FE-C5331F50F2A9}" type="presParOf" srcId="{0A496295-4BCB-4206-810D-B0EDD93CBE90}" destId="{08374FDA-09BD-4E48-A7BD-6119FD9B4B3F}" srcOrd="1" destOrd="0" presId="urn:microsoft.com/office/officeart/2005/8/layout/orgChart1"/>
    <dgm:cxn modelId="{9661A992-9DA6-4201-A98F-53FDF7073A89}" type="presParOf" srcId="{08374FDA-09BD-4E48-A7BD-6119FD9B4B3F}" destId="{3C3EE9A1-39E1-4106-B756-FD5C5401B85D}" srcOrd="0" destOrd="0" presId="urn:microsoft.com/office/officeart/2005/8/layout/orgChart1"/>
    <dgm:cxn modelId="{EF192174-D5A1-4E32-B60B-EBC77F1F25B9}" type="presParOf" srcId="{3C3EE9A1-39E1-4106-B756-FD5C5401B85D}" destId="{40CE8B4D-A1D5-4E4B-9998-72FA4EE8510A}" srcOrd="0" destOrd="0" presId="urn:microsoft.com/office/officeart/2005/8/layout/orgChart1"/>
    <dgm:cxn modelId="{B284792E-D6C9-4C2C-B63A-6022E65038A6}" type="presParOf" srcId="{3C3EE9A1-39E1-4106-B756-FD5C5401B85D}" destId="{28B6CBA5-3DBC-4946-B9BD-BE005B8A508E}" srcOrd="1" destOrd="0" presId="urn:microsoft.com/office/officeart/2005/8/layout/orgChart1"/>
    <dgm:cxn modelId="{FD7E70F6-5AC8-40F5-8E66-9DAC20081FEB}" type="presParOf" srcId="{08374FDA-09BD-4E48-A7BD-6119FD9B4B3F}" destId="{AB755D47-0B10-462A-8448-8A58BDA5F9F3}" srcOrd="1" destOrd="0" presId="urn:microsoft.com/office/officeart/2005/8/layout/orgChart1"/>
    <dgm:cxn modelId="{4BED6AE9-22E4-48CF-81E9-0BE06781C65D}" type="presParOf" srcId="{AB755D47-0B10-462A-8448-8A58BDA5F9F3}" destId="{B44851B5-6797-47A9-951B-7DDF1E3221B1}" srcOrd="0" destOrd="0" presId="urn:microsoft.com/office/officeart/2005/8/layout/orgChart1"/>
    <dgm:cxn modelId="{9F45E3F7-7F21-40F6-97C3-F3EDBE618C6A}" type="presParOf" srcId="{AB755D47-0B10-462A-8448-8A58BDA5F9F3}" destId="{DC0E296D-040F-4E12-9A4E-83C3FE5751AD}" srcOrd="1" destOrd="0" presId="urn:microsoft.com/office/officeart/2005/8/layout/orgChart1"/>
    <dgm:cxn modelId="{73A52A64-29E1-43F7-87F1-BAC023A579F3}" type="presParOf" srcId="{DC0E296D-040F-4E12-9A4E-83C3FE5751AD}" destId="{E7E0FC52-6EEB-4D04-974A-874092FF456C}" srcOrd="0" destOrd="0" presId="urn:microsoft.com/office/officeart/2005/8/layout/orgChart1"/>
    <dgm:cxn modelId="{CD384DC3-5523-4D5A-B05E-59560A6EA81F}" type="presParOf" srcId="{E7E0FC52-6EEB-4D04-974A-874092FF456C}" destId="{DD2C161A-8180-4007-9CC7-E135AD0236F1}" srcOrd="0" destOrd="0" presId="urn:microsoft.com/office/officeart/2005/8/layout/orgChart1"/>
    <dgm:cxn modelId="{FCD9D089-8C34-4F1D-BF28-E7EB71C0C6A9}" type="presParOf" srcId="{E7E0FC52-6EEB-4D04-974A-874092FF456C}" destId="{F29A0CAC-769B-4B97-A9CF-DDFADA58D369}" srcOrd="1" destOrd="0" presId="urn:microsoft.com/office/officeart/2005/8/layout/orgChart1"/>
    <dgm:cxn modelId="{5E871AC2-1329-4C8A-B4F6-069252308987}" type="presParOf" srcId="{DC0E296D-040F-4E12-9A4E-83C3FE5751AD}" destId="{4482D086-FB79-42BF-AB56-8F469F63E131}" srcOrd="1" destOrd="0" presId="urn:microsoft.com/office/officeart/2005/8/layout/orgChart1"/>
    <dgm:cxn modelId="{CA4560E8-852A-42BB-BD82-23CF5DEA9B05}" type="presParOf" srcId="{4482D086-FB79-42BF-AB56-8F469F63E131}" destId="{078012BD-96E2-44C4-B225-B38B9573D11C}" srcOrd="0" destOrd="0" presId="urn:microsoft.com/office/officeart/2005/8/layout/orgChart1"/>
    <dgm:cxn modelId="{8320E106-D8B0-4003-9DFE-3C3124F26E36}" type="presParOf" srcId="{4482D086-FB79-42BF-AB56-8F469F63E131}" destId="{05735B23-E21A-4209-AF6D-F68AE94ED246}" srcOrd="1" destOrd="0" presId="urn:microsoft.com/office/officeart/2005/8/layout/orgChart1"/>
    <dgm:cxn modelId="{104B337C-9B43-4B08-937D-3D942CDE404E}" type="presParOf" srcId="{05735B23-E21A-4209-AF6D-F68AE94ED246}" destId="{060CD717-D145-47D4-8721-5CDF8F085180}" srcOrd="0" destOrd="0" presId="urn:microsoft.com/office/officeart/2005/8/layout/orgChart1"/>
    <dgm:cxn modelId="{2B0C7294-E2D3-4FB2-BE2F-F036AAB0BD2B}" type="presParOf" srcId="{060CD717-D145-47D4-8721-5CDF8F085180}" destId="{E06A91F9-B90F-4972-A957-480523B149FC}" srcOrd="0" destOrd="0" presId="urn:microsoft.com/office/officeart/2005/8/layout/orgChart1"/>
    <dgm:cxn modelId="{B7AEF827-A855-49BD-9FAF-B58832338017}" type="presParOf" srcId="{060CD717-D145-47D4-8721-5CDF8F085180}" destId="{FDE8BDE0-65E0-4873-B5C9-EA49E9726EBB}" srcOrd="1" destOrd="0" presId="urn:microsoft.com/office/officeart/2005/8/layout/orgChart1"/>
    <dgm:cxn modelId="{C9F5B415-2E95-4154-A1AD-E610C45A417D}" type="presParOf" srcId="{05735B23-E21A-4209-AF6D-F68AE94ED246}" destId="{9D0B940E-8D14-4A88-8C59-7BFEEA5E0F1F}" srcOrd="1" destOrd="0" presId="urn:microsoft.com/office/officeart/2005/8/layout/orgChart1"/>
    <dgm:cxn modelId="{0729AE45-28F9-4A28-A22B-35D5103D3B40}" type="presParOf" srcId="{05735B23-E21A-4209-AF6D-F68AE94ED246}" destId="{0E4F28BC-9738-4BE4-A39A-02FF59A7BEFD}" srcOrd="2" destOrd="0" presId="urn:microsoft.com/office/officeart/2005/8/layout/orgChart1"/>
    <dgm:cxn modelId="{8E066FA8-C66C-4D8D-BCBF-B07B98A6A8AF}" type="presParOf" srcId="{DC0E296D-040F-4E12-9A4E-83C3FE5751AD}" destId="{DDDFA6D6-3E48-4553-9AD3-A5CCAD26F184}" srcOrd="2" destOrd="0" presId="urn:microsoft.com/office/officeart/2005/8/layout/orgChart1"/>
    <dgm:cxn modelId="{4B578D6F-C383-4A02-92A3-32072E49D7EF}" type="presParOf" srcId="{08374FDA-09BD-4E48-A7BD-6119FD9B4B3F}" destId="{C97104D2-74D7-4E8D-8B3A-CC733E04D058}" srcOrd="2" destOrd="0" presId="urn:microsoft.com/office/officeart/2005/8/layout/orgChart1"/>
    <dgm:cxn modelId="{59DB3810-7B1C-4A0A-8B46-B202BCE8B98F}" type="presParOf" srcId="{0A496295-4BCB-4206-810D-B0EDD93CBE90}" destId="{DA8C007C-6F1B-4EBD-AF51-E80CCCB0388F}" srcOrd="2" destOrd="0" presId="urn:microsoft.com/office/officeart/2005/8/layout/orgChart1"/>
    <dgm:cxn modelId="{978382A8-A372-43E9-9316-62DF835CA0A6}" type="presParOf" srcId="{0A496295-4BCB-4206-810D-B0EDD93CBE90}" destId="{99BE021E-A105-498B-BB75-D8425692C6A9}" srcOrd="3" destOrd="0" presId="urn:microsoft.com/office/officeart/2005/8/layout/orgChart1"/>
    <dgm:cxn modelId="{07B559FD-0B77-4385-8A2E-D93F55386849}" type="presParOf" srcId="{99BE021E-A105-498B-BB75-D8425692C6A9}" destId="{F1F3BC50-074B-4EA6-9FD6-EADF4D203295}" srcOrd="0" destOrd="0" presId="urn:microsoft.com/office/officeart/2005/8/layout/orgChart1"/>
    <dgm:cxn modelId="{9E766D22-2C50-4BA1-AF51-541E84EEFF61}" type="presParOf" srcId="{F1F3BC50-074B-4EA6-9FD6-EADF4D203295}" destId="{DDB0BD20-7FE3-41C1-9444-AAB20D40D35B}" srcOrd="0" destOrd="0" presId="urn:microsoft.com/office/officeart/2005/8/layout/orgChart1"/>
    <dgm:cxn modelId="{8DEB21BE-EB39-4209-9141-133F6A211F21}" type="presParOf" srcId="{F1F3BC50-074B-4EA6-9FD6-EADF4D203295}" destId="{CEFE1931-E3FB-4DF1-ABB0-C3C223E41641}" srcOrd="1" destOrd="0" presId="urn:microsoft.com/office/officeart/2005/8/layout/orgChart1"/>
    <dgm:cxn modelId="{E14E1EA5-13B8-474E-9AF0-5B4C19370C56}" type="presParOf" srcId="{99BE021E-A105-498B-BB75-D8425692C6A9}" destId="{F48BD00A-7188-42A5-A0DB-07F6F84C634C}" srcOrd="1" destOrd="0" presId="urn:microsoft.com/office/officeart/2005/8/layout/orgChart1"/>
    <dgm:cxn modelId="{844AA9DD-DC21-4F37-9CCE-4F3ACAE57D32}" type="presParOf" srcId="{F48BD00A-7188-42A5-A0DB-07F6F84C634C}" destId="{3FB7FD7F-10D7-4517-ACF5-1A07CF9FCA27}" srcOrd="0" destOrd="0" presId="urn:microsoft.com/office/officeart/2005/8/layout/orgChart1"/>
    <dgm:cxn modelId="{3CCF04E6-F60D-4013-B41F-4E25B0C2E470}" type="presParOf" srcId="{F48BD00A-7188-42A5-A0DB-07F6F84C634C}" destId="{1A328666-911D-4B65-B2B8-CB40E8362120}" srcOrd="1" destOrd="0" presId="urn:microsoft.com/office/officeart/2005/8/layout/orgChart1"/>
    <dgm:cxn modelId="{C15B299C-3243-43D9-BB70-AF8012C3DA56}" type="presParOf" srcId="{1A328666-911D-4B65-B2B8-CB40E8362120}" destId="{7D52EC1D-9215-4909-BDEE-44FE2DAE328E}" srcOrd="0" destOrd="0" presId="urn:microsoft.com/office/officeart/2005/8/layout/orgChart1"/>
    <dgm:cxn modelId="{52C97B94-F209-485B-93EC-EA595AD28900}" type="presParOf" srcId="{7D52EC1D-9215-4909-BDEE-44FE2DAE328E}" destId="{4EC63DD9-852C-422B-826E-39517ED1ACD9}" srcOrd="0" destOrd="0" presId="urn:microsoft.com/office/officeart/2005/8/layout/orgChart1"/>
    <dgm:cxn modelId="{673E79FD-8226-4B9D-B40E-5B684E36973D}" type="presParOf" srcId="{7D52EC1D-9215-4909-BDEE-44FE2DAE328E}" destId="{94C0F4E5-50AE-440B-A33B-D0071C1F55FC}" srcOrd="1" destOrd="0" presId="urn:microsoft.com/office/officeart/2005/8/layout/orgChart1"/>
    <dgm:cxn modelId="{CBC21BE1-CFC4-4969-BC27-BA16383F54AA}" type="presParOf" srcId="{1A328666-911D-4B65-B2B8-CB40E8362120}" destId="{04CB006B-16EA-4590-90C4-AEBC970A1126}" srcOrd="1" destOrd="0" presId="urn:microsoft.com/office/officeart/2005/8/layout/orgChart1"/>
    <dgm:cxn modelId="{C3F9A36D-8108-4631-9D3E-D34E7387F7B9}" type="presParOf" srcId="{04CB006B-16EA-4590-90C4-AEBC970A1126}" destId="{9E5AFA1E-E7D7-41E7-9B28-DF95EAE41BCC}" srcOrd="0" destOrd="0" presId="urn:microsoft.com/office/officeart/2005/8/layout/orgChart1"/>
    <dgm:cxn modelId="{DCCB93CC-450C-4265-B765-21FDAE7141F8}" type="presParOf" srcId="{04CB006B-16EA-4590-90C4-AEBC970A1126}" destId="{95B41928-B923-4DF1-9319-AD0DAD7BADD1}" srcOrd="1" destOrd="0" presId="urn:microsoft.com/office/officeart/2005/8/layout/orgChart1"/>
    <dgm:cxn modelId="{A1A15F3D-D0AB-404C-B043-879BA48247D8}" type="presParOf" srcId="{95B41928-B923-4DF1-9319-AD0DAD7BADD1}" destId="{EFFB841F-506E-4732-8FB6-CA5EB76AB08E}" srcOrd="0" destOrd="0" presId="urn:microsoft.com/office/officeart/2005/8/layout/orgChart1"/>
    <dgm:cxn modelId="{9AFACDAD-BB71-4354-B5F2-4BBB31CA2066}" type="presParOf" srcId="{EFFB841F-506E-4732-8FB6-CA5EB76AB08E}" destId="{E1A2DD77-61E5-4E95-8083-A48F1C42A364}" srcOrd="0" destOrd="0" presId="urn:microsoft.com/office/officeart/2005/8/layout/orgChart1"/>
    <dgm:cxn modelId="{6F204FCE-751E-406A-89BB-A332350C0E81}" type="presParOf" srcId="{EFFB841F-506E-4732-8FB6-CA5EB76AB08E}" destId="{20E20CC9-D2B3-4C5D-8BA9-4E6100AEB473}" srcOrd="1" destOrd="0" presId="urn:microsoft.com/office/officeart/2005/8/layout/orgChart1"/>
    <dgm:cxn modelId="{19D45C40-9327-4561-9E44-C8C283EF1CB6}" type="presParOf" srcId="{95B41928-B923-4DF1-9319-AD0DAD7BADD1}" destId="{E344644F-5CE5-400C-9125-F927C8AB9933}" srcOrd="1" destOrd="0" presId="urn:microsoft.com/office/officeart/2005/8/layout/orgChart1"/>
    <dgm:cxn modelId="{AB7133EE-B5A2-49A6-AAFB-C90C57FB189F}" type="presParOf" srcId="{E344644F-5CE5-400C-9125-F927C8AB9933}" destId="{3596C750-4ABB-4E72-89FB-19991B570AD7}" srcOrd="0" destOrd="0" presId="urn:microsoft.com/office/officeart/2005/8/layout/orgChart1"/>
    <dgm:cxn modelId="{87EC626B-CCDB-4A8C-ADF1-5154DFC1C4D2}" type="presParOf" srcId="{E344644F-5CE5-400C-9125-F927C8AB9933}" destId="{939D98BF-0712-45AE-84F0-F303D648E1EC}" srcOrd="1" destOrd="0" presId="urn:microsoft.com/office/officeart/2005/8/layout/orgChart1"/>
    <dgm:cxn modelId="{A68BD745-BF84-4D04-90E7-8DBAAB80D17C}" type="presParOf" srcId="{939D98BF-0712-45AE-84F0-F303D648E1EC}" destId="{6A0571E4-983C-41E4-8FAF-51366CE43101}" srcOrd="0" destOrd="0" presId="urn:microsoft.com/office/officeart/2005/8/layout/orgChart1"/>
    <dgm:cxn modelId="{8706555B-FD97-47FE-8237-DAB22C058729}" type="presParOf" srcId="{6A0571E4-983C-41E4-8FAF-51366CE43101}" destId="{6B55FC58-1EBA-4535-BB67-634BA739932C}" srcOrd="0" destOrd="0" presId="urn:microsoft.com/office/officeart/2005/8/layout/orgChart1"/>
    <dgm:cxn modelId="{C142FADF-9C19-4727-985D-630BFD2B9709}" type="presParOf" srcId="{6A0571E4-983C-41E4-8FAF-51366CE43101}" destId="{4D18B20B-BA25-47A9-8B44-2D6D8FE8DD22}" srcOrd="1" destOrd="0" presId="urn:microsoft.com/office/officeart/2005/8/layout/orgChart1"/>
    <dgm:cxn modelId="{F7082783-5CF4-4D86-A766-0F334DAD8851}" type="presParOf" srcId="{939D98BF-0712-45AE-84F0-F303D648E1EC}" destId="{0A743EED-F88F-49BE-B4B2-8EAC42AB3AF8}" srcOrd="1" destOrd="0" presId="urn:microsoft.com/office/officeart/2005/8/layout/orgChart1"/>
    <dgm:cxn modelId="{1E2F4CE9-2733-4425-9E05-85A57C3BCE14}" type="presParOf" srcId="{939D98BF-0712-45AE-84F0-F303D648E1EC}" destId="{45DDCCE9-6F11-48D1-A863-B522B4B5C272}" srcOrd="2" destOrd="0" presId="urn:microsoft.com/office/officeart/2005/8/layout/orgChart1"/>
    <dgm:cxn modelId="{66527E63-53C5-48ED-87CE-D98AAB6E716C}" type="presParOf" srcId="{95B41928-B923-4DF1-9319-AD0DAD7BADD1}" destId="{3B9A2ADA-DE73-4E42-9ED0-785134E05C45}" srcOrd="2" destOrd="0" presId="urn:microsoft.com/office/officeart/2005/8/layout/orgChart1"/>
    <dgm:cxn modelId="{F5625FC3-BA93-45BB-9DC5-BFEABE32FBD0}" type="presParOf" srcId="{1A328666-911D-4B65-B2B8-CB40E8362120}" destId="{15E570A7-F96B-4F80-A91C-F79578E8E431}" srcOrd="2" destOrd="0" presId="urn:microsoft.com/office/officeart/2005/8/layout/orgChart1"/>
    <dgm:cxn modelId="{DD410888-380D-41FF-8127-69DE30354C77}" type="presParOf" srcId="{99BE021E-A105-498B-BB75-D8425692C6A9}" destId="{8F320018-71F8-4AD4-9B62-FD201AF05AFB}" srcOrd="2" destOrd="0" presId="urn:microsoft.com/office/officeart/2005/8/layout/orgChart1"/>
    <dgm:cxn modelId="{AA475E18-729F-4232-BBD0-0E2089756ED6}" type="presParOf" srcId="{ED79E15A-B04C-4865-A8E4-C715A4BC6532}" destId="{2B901B62-8C63-4077-9778-7BB38F62FB7B}" srcOrd="2" destOrd="0" presId="urn:microsoft.com/office/officeart/2005/8/layout/orgChart1"/>
    <dgm:cxn modelId="{7E38E9CE-AAEA-4438-8326-A9848E6492C1}" type="presParOf" srcId="{2B901B62-8C63-4077-9778-7BB38F62FB7B}" destId="{103EBFFF-15C0-45CF-8959-A05966B84BAE}" srcOrd="0" destOrd="0" presId="urn:microsoft.com/office/officeart/2005/8/layout/orgChart1"/>
    <dgm:cxn modelId="{C70DC14D-60DB-4D1F-ACD4-731FA8B66BE5}" type="presParOf" srcId="{2B901B62-8C63-4077-9778-7BB38F62FB7B}" destId="{687884FA-26C5-4119-9B5D-B69A083808DA}" srcOrd="1" destOrd="0" presId="urn:microsoft.com/office/officeart/2005/8/layout/orgChart1"/>
    <dgm:cxn modelId="{25FFE485-B446-4D19-AF8F-AA9C8FA9FFBD}" type="presParOf" srcId="{687884FA-26C5-4119-9B5D-B69A083808DA}" destId="{37EC9409-A5EC-4A41-9400-9EE7174338E8}" srcOrd="0" destOrd="0" presId="urn:microsoft.com/office/officeart/2005/8/layout/orgChart1"/>
    <dgm:cxn modelId="{F042A787-851E-40A5-BE8C-F85217ED74B3}" type="presParOf" srcId="{37EC9409-A5EC-4A41-9400-9EE7174338E8}" destId="{2B783BF3-67DC-4F92-A78A-CC1D64284F24}" srcOrd="0" destOrd="0" presId="urn:microsoft.com/office/officeart/2005/8/layout/orgChart1"/>
    <dgm:cxn modelId="{7E9FF201-23FE-45BA-9262-9F78D03B8CBB}" type="presParOf" srcId="{37EC9409-A5EC-4A41-9400-9EE7174338E8}" destId="{8928BAAF-F363-46C4-B26C-FEA4385595B2}" srcOrd="1" destOrd="0" presId="urn:microsoft.com/office/officeart/2005/8/layout/orgChart1"/>
    <dgm:cxn modelId="{A44D3A86-45C6-4F5E-BB4B-7BAD3E96E5B3}" type="presParOf" srcId="{687884FA-26C5-4119-9B5D-B69A083808DA}" destId="{D8FAE804-798E-4006-A04A-186F124A3511}" srcOrd="1" destOrd="0" presId="urn:microsoft.com/office/officeart/2005/8/layout/orgChart1"/>
    <dgm:cxn modelId="{158B24A2-2CAE-4E60-9BB0-D9A938C3A124}" type="presParOf" srcId="{687884FA-26C5-4119-9B5D-B69A083808DA}" destId="{88B45201-363B-48CA-8F1A-037C2A37033A}" srcOrd="2" destOrd="0" presId="urn:microsoft.com/office/officeart/2005/8/layout/orgChart1"/>
    <dgm:cxn modelId="{EF6DDA10-01CA-4205-B423-AC53AA56876E}" type="presParOf" srcId="{88B45201-363B-48CA-8F1A-037C2A37033A}" destId="{6458DF33-E6CF-4149-B643-7A9B67335B8C}" srcOrd="0" destOrd="0" presId="urn:microsoft.com/office/officeart/2005/8/layout/orgChart1"/>
    <dgm:cxn modelId="{7FBEA932-EE46-4637-A6E2-8D3DBCF2E42A}" type="presParOf" srcId="{88B45201-363B-48CA-8F1A-037C2A37033A}" destId="{DFB18BEF-E308-4219-B5FD-009A058EB68A}" srcOrd="1" destOrd="0" presId="urn:microsoft.com/office/officeart/2005/8/layout/orgChart1"/>
    <dgm:cxn modelId="{916C6D5D-C44A-479C-B547-D6E4B2A30FDC}" type="presParOf" srcId="{DFB18BEF-E308-4219-B5FD-009A058EB68A}" destId="{1D684914-3785-477D-A7A7-FF6BCC320A59}" srcOrd="0" destOrd="0" presId="urn:microsoft.com/office/officeart/2005/8/layout/orgChart1"/>
    <dgm:cxn modelId="{1038EE39-511D-474D-AC59-3585F365E58A}" type="presParOf" srcId="{1D684914-3785-477D-A7A7-FF6BCC320A59}" destId="{2D6A5870-453C-42B0-9B98-B4362513BD47}" srcOrd="0" destOrd="0" presId="urn:microsoft.com/office/officeart/2005/8/layout/orgChart1"/>
    <dgm:cxn modelId="{8676AFE1-E794-42CC-BE8F-431A28363455}" type="presParOf" srcId="{1D684914-3785-477D-A7A7-FF6BCC320A59}" destId="{449C2177-F18A-42A1-81B3-CE11F188E133}" srcOrd="1" destOrd="0" presId="urn:microsoft.com/office/officeart/2005/8/layout/orgChart1"/>
    <dgm:cxn modelId="{0F0F682E-182B-4FC3-BB50-A52FB4F6AEC9}" type="presParOf" srcId="{DFB18BEF-E308-4219-B5FD-009A058EB68A}" destId="{4ABBF527-CD35-4E30-B68C-026B785F0558}" srcOrd="1" destOrd="0" presId="urn:microsoft.com/office/officeart/2005/8/layout/orgChart1"/>
    <dgm:cxn modelId="{CE65F232-1D04-4EC9-9780-2F01726D25EC}" type="presParOf" srcId="{4ABBF527-CD35-4E30-B68C-026B785F0558}" destId="{F483FCDE-1B6B-4154-BF53-D1EDFFDDE7FD}" srcOrd="0" destOrd="0" presId="urn:microsoft.com/office/officeart/2005/8/layout/orgChart1"/>
    <dgm:cxn modelId="{F6CB30C2-3C1F-4C59-B772-C2EC1202ADB3}" type="presParOf" srcId="{4ABBF527-CD35-4E30-B68C-026B785F0558}" destId="{8452A212-8D08-43A5-9ED8-F823E2347239}" srcOrd="1" destOrd="0" presId="urn:microsoft.com/office/officeart/2005/8/layout/orgChart1"/>
    <dgm:cxn modelId="{1F3D7D9A-15EB-4E45-ACF0-BA785C58B71E}" type="presParOf" srcId="{8452A212-8D08-43A5-9ED8-F823E2347239}" destId="{37578F19-E9DF-471B-9201-9870CD844B8F}" srcOrd="0" destOrd="0" presId="urn:microsoft.com/office/officeart/2005/8/layout/orgChart1"/>
    <dgm:cxn modelId="{D0CD13C9-1FCE-4610-BFC6-B6C472F64D1A}" type="presParOf" srcId="{37578F19-E9DF-471B-9201-9870CD844B8F}" destId="{BD702154-F731-48E2-833E-20DA051A6AFC}" srcOrd="0" destOrd="0" presId="urn:microsoft.com/office/officeart/2005/8/layout/orgChart1"/>
    <dgm:cxn modelId="{BCC0A56A-30AA-4C9F-A946-B56EFC5D7D33}" type="presParOf" srcId="{37578F19-E9DF-471B-9201-9870CD844B8F}" destId="{695B60D7-5F63-4BB8-85A5-88B1A5958434}" srcOrd="1" destOrd="0" presId="urn:microsoft.com/office/officeart/2005/8/layout/orgChart1"/>
    <dgm:cxn modelId="{144CD6DD-92FA-423B-9483-07A7E334CFD2}" type="presParOf" srcId="{8452A212-8D08-43A5-9ED8-F823E2347239}" destId="{55D88D5A-A819-4E7A-B3D1-DD51223EA2F5}" srcOrd="1" destOrd="0" presId="urn:microsoft.com/office/officeart/2005/8/layout/orgChart1"/>
    <dgm:cxn modelId="{01C6D2A2-3552-4C6C-9B7B-E25422E6A092}" type="presParOf" srcId="{8452A212-8D08-43A5-9ED8-F823E2347239}" destId="{3533DFD9-D04F-46BA-A67E-F662EDC59EA4}" srcOrd="2" destOrd="0" presId="urn:microsoft.com/office/officeart/2005/8/layout/orgChart1"/>
    <dgm:cxn modelId="{BB1BA551-BB75-43BF-8977-7BCAA4DAE014}" type="presParOf" srcId="{DFB18BEF-E308-4219-B5FD-009A058EB68A}" destId="{BA0117F0-F0E9-4C41-9425-EF5B905FAD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Project Management Definition &amp; Process</a:t>
          </a:r>
          <a:endParaRPr lang="en-US" sz="1400" kern="1200" dirty="0"/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43305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534349"/>
            <a:satOff val="-6292"/>
            <a:lumOff val="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 Stages of Project Management</a:t>
          </a:r>
          <a:endParaRPr lang="en-US" sz="1400" kern="1200" dirty="0"/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068698"/>
            <a:satOff val="-12584"/>
            <a:lumOff val="83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Tools for a Successful Project</a:t>
          </a:r>
          <a:endParaRPr lang="en-US" sz="1400" kern="1200" dirty="0"/>
        </a:p>
      </dsp:txBody>
      <dsp:txXfrm>
        <a:off x="860480" y="1863982"/>
        <a:ext cx="2224411" cy="745005"/>
      </dsp:txXfrm>
    </dsp:sp>
    <dsp:sp modelId="{9C792918-A59B-41ED-92E6-C67F67C9DEF1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D6E89-2E1C-42F0-9C77-7E2E8ED65F07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80508-6E00-4A19-BA61-93BBE5399AA2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Project Maintenance &amp; Review</a:t>
          </a:r>
          <a:endParaRPr lang="en-US" sz="1400" kern="1200" dirty="0"/>
        </a:p>
      </dsp:txBody>
      <dsp:txXfrm>
        <a:off x="860480" y="2795238"/>
        <a:ext cx="2224411" cy="74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2D0D1-DF06-4F1C-8DEE-623F092DEA35}">
      <dsp:nvSpPr>
        <dsp:cNvPr id="0" name=""/>
        <dsp:cNvSpPr/>
      </dsp:nvSpPr>
      <dsp:spPr>
        <a:xfrm>
          <a:off x="2333624" y="0"/>
          <a:ext cx="933450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333624" y="0"/>
        <a:ext cx="933450" cy="852752"/>
      </dsp:txXfrm>
    </dsp:sp>
    <dsp:sp modelId="{6A46ED38-F2EB-4772-A40A-4AF2A08279FA}">
      <dsp:nvSpPr>
        <dsp:cNvPr id="0" name=""/>
        <dsp:cNvSpPr/>
      </dsp:nvSpPr>
      <dsp:spPr>
        <a:xfrm>
          <a:off x="1866899" y="852752"/>
          <a:ext cx="1866900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Complete Certainty</a:t>
          </a:r>
          <a:endParaRPr lang="en-US" sz="2000" kern="1200" dirty="0"/>
        </a:p>
      </dsp:txBody>
      <dsp:txXfrm>
        <a:off x="2193607" y="852752"/>
        <a:ext cx="1213485" cy="852752"/>
      </dsp:txXfrm>
    </dsp:sp>
    <dsp:sp modelId="{39396DC3-B653-462C-82C3-BC7ABB7FEE80}">
      <dsp:nvSpPr>
        <dsp:cNvPr id="0" name=""/>
        <dsp:cNvSpPr/>
      </dsp:nvSpPr>
      <dsp:spPr>
        <a:xfrm>
          <a:off x="1400174" y="1705504"/>
          <a:ext cx="2800349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Probability &amp; Prediction</a:t>
          </a:r>
          <a:endParaRPr lang="en-US" sz="2500" kern="1200" dirty="0"/>
        </a:p>
      </dsp:txBody>
      <dsp:txXfrm>
        <a:off x="1890236" y="1705504"/>
        <a:ext cx="1820227" cy="852752"/>
      </dsp:txXfrm>
    </dsp:sp>
    <dsp:sp modelId="{276019E9-2CB5-459C-B2CA-C10475DC7CA5}">
      <dsp:nvSpPr>
        <dsp:cNvPr id="0" name=""/>
        <dsp:cNvSpPr/>
      </dsp:nvSpPr>
      <dsp:spPr>
        <a:xfrm>
          <a:off x="933449" y="2558256"/>
          <a:ext cx="3733800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Complete Understanding</a:t>
          </a:r>
          <a:endParaRPr lang="en-US" sz="2500" kern="1200" dirty="0"/>
        </a:p>
      </dsp:txBody>
      <dsp:txXfrm>
        <a:off x="1586864" y="2558256"/>
        <a:ext cx="2426970" cy="852752"/>
      </dsp:txXfrm>
    </dsp:sp>
    <dsp:sp modelId="{A1FB041E-5441-4F39-B3AF-B93946621B14}">
      <dsp:nvSpPr>
        <dsp:cNvPr id="0" name=""/>
        <dsp:cNvSpPr/>
      </dsp:nvSpPr>
      <dsp:spPr>
        <a:xfrm>
          <a:off x="466724" y="3411008"/>
          <a:ext cx="4667250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Basic Understanding</a:t>
          </a:r>
          <a:endParaRPr lang="en-US" sz="2500" kern="1200" dirty="0"/>
        </a:p>
      </dsp:txBody>
      <dsp:txXfrm>
        <a:off x="1283493" y="3411008"/>
        <a:ext cx="3033712" cy="852752"/>
      </dsp:txXfrm>
    </dsp:sp>
    <dsp:sp modelId="{9FBCE31D-1646-4F02-BD9F-BB9A746AEB4F}">
      <dsp:nvSpPr>
        <dsp:cNvPr id="0" name=""/>
        <dsp:cNvSpPr/>
      </dsp:nvSpPr>
      <dsp:spPr>
        <a:xfrm>
          <a:off x="0" y="4263760"/>
          <a:ext cx="5600699" cy="852752"/>
        </a:xfrm>
        <a:prstGeom prst="trapezoid">
          <a:avLst>
            <a:gd name="adj" fmla="val 547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Uncertainty</a:t>
          </a:r>
          <a:endParaRPr lang="en-US" sz="2500" kern="1200" dirty="0"/>
        </a:p>
      </dsp:txBody>
      <dsp:txXfrm>
        <a:off x="980122" y="4263760"/>
        <a:ext cx="3640455" cy="852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B9DB1-B19C-46E2-8E44-B8D8A24160AD}">
      <dsp:nvSpPr>
        <dsp:cNvPr id="0" name=""/>
        <dsp:cNvSpPr/>
      </dsp:nvSpPr>
      <dsp:spPr>
        <a:xfrm>
          <a:off x="4168649" y="558"/>
          <a:ext cx="1079510" cy="7016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Integration</a:t>
          </a:r>
          <a:endParaRPr lang="en-US" sz="1400" kern="1200" dirty="0"/>
        </a:p>
      </dsp:txBody>
      <dsp:txXfrm>
        <a:off x="4202902" y="34811"/>
        <a:ext cx="1011004" cy="633175"/>
      </dsp:txXfrm>
    </dsp:sp>
    <dsp:sp modelId="{62666BE3-6415-4D7F-8A4A-D104A0F9C1FD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3465961" y="51565"/>
              </a:moveTo>
              <a:arcTo wR="2919658" hR="2919658" stAng="16847058" swAng="770731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696E4-2B19-45FB-8814-22A4E20A2BFA}">
      <dsp:nvSpPr>
        <dsp:cNvPr id="0" name=""/>
        <dsp:cNvSpPr/>
      </dsp:nvSpPr>
      <dsp:spPr>
        <a:xfrm>
          <a:off x="5884781" y="558164"/>
          <a:ext cx="1079510" cy="7016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Scope</a:t>
          </a:r>
          <a:endParaRPr lang="en-US" sz="1400" kern="1200" dirty="0"/>
        </a:p>
      </dsp:txBody>
      <dsp:txXfrm>
        <a:off x="5919034" y="592417"/>
        <a:ext cx="1011004" cy="633175"/>
      </dsp:txXfrm>
    </dsp:sp>
    <dsp:sp modelId="{F303F0BF-F7F7-4547-A3F9-DA0B38F67BE6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5042449" y="915122"/>
              </a:moveTo>
              <a:arcTo wR="2919658" hR="2919658" stAng="18998471" swAng="1065761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50D6C-F677-4984-8108-671299ECF3E7}">
      <dsp:nvSpPr>
        <dsp:cNvPr id="0" name=""/>
        <dsp:cNvSpPr/>
      </dsp:nvSpPr>
      <dsp:spPr>
        <a:xfrm>
          <a:off x="6945409" y="2017993"/>
          <a:ext cx="1079510" cy="7016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</a:t>
          </a:r>
          <a:endParaRPr lang="en-US" sz="1400" kern="1200" dirty="0"/>
        </a:p>
      </dsp:txBody>
      <dsp:txXfrm>
        <a:off x="6979662" y="2052246"/>
        <a:ext cx="1011004" cy="633175"/>
      </dsp:txXfrm>
    </dsp:sp>
    <dsp:sp modelId="{C27C33C1-BA92-4959-AF88-A8A29EAAD58B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5788841" y="2379108"/>
              </a:moveTo>
              <a:arcTo wR="2919658" hR="2919658" stAng="20959837" swAng="1280326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246BF-91FE-47DF-8D17-6200B1E2A442}">
      <dsp:nvSpPr>
        <dsp:cNvPr id="0" name=""/>
        <dsp:cNvSpPr/>
      </dsp:nvSpPr>
      <dsp:spPr>
        <a:xfrm>
          <a:off x="6945409" y="3822441"/>
          <a:ext cx="1079510" cy="7016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</a:t>
          </a:r>
          <a:endParaRPr lang="en-US" sz="1400" kern="1200" dirty="0"/>
        </a:p>
      </dsp:txBody>
      <dsp:txXfrm>
        <a:off x="6979662" y="3856694"/>
        <a:ext cx="1011004" cy="633175"/>
      </dsp:txXfrm>
    </dsp:sp>
    <dsp:sp modelId="{1A8F3830-599D-4D53-AAFB-76B57B230C38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5552786" y="4181023"/>
              </a:moveTo>
              <a:arcTo wR="2919658" hR="2919658" stAng="1535768" swAng="1065761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1EF7F-1BE5-4471-8526-DD97BF32A5E0}">
      <dsp:nvSpPr>
        <dsp:cNvPr id="0" name=""/>
        <dsp:cNvSpPr/>
      </dsp:nvSpPr>
      <dsp:spPr>
        <a:xfrm>
          <a:off x="5884781" y="5282270"/>
          <a:ext cx="1079510" cy="70168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</a:t>
          </a:r>
          <a:endParaRPr lang="en-US" sz="1400" kern="1200" dirty="0"/>
        </a:p>
      </dsp:txBody>
      <dsp:txXfrm>
        <a:off x="5919034" y="5316523"/>
        <a:ext cx="1011004" cy="633175"/>
      </dsp:txXfrm>
    </dsp:sp>
    <dsp:sp modelId="{44B3A722-D866-429C-BFAB-1D9EE4428EC0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4091398" y="5593873"/>
              </a:moveTo>
              <a:arcTo wR="2919658" hR="2919658" stAng="3980327" swAng="585090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2467-F3F3-4C63-BE28-962A64B48290}">
      <dsp:nvSpPr>
        <dsp:cNvPr id="0" name=""/>
        <dsp:cNvSpPr/>
      </dsp:nvSpPr>
      <dsp:spPr>
        <a:xfrm>
          <a:off x="4011456" y="5839875"/>
          <a:ext cx="1393895" cy="7016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Procurement</a:t>
          </a:r>
          <a:endParaRPr lang="en-US" sz="1400" kern="1200" dirty="0"/>
        </a:p>
      </dsp:txBody>
      <dsp:txXfrm>
        <a:off x="4045709" y="5874128"/>
        <a:ext cx="1325389" cy="633175"/>
      </dsp:txXfrm>
    </dsp:sp>
    <dsp:sp modelId="{0AB348DB-FAF2-4683-A6B1-44083067B78D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2217793" y="5753699"/>
              </a:moveTo>
              <a:arcTo wR="2919658" hR="2919658" stAng="6234583" swAng="585090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AAD0A-8CE6-4EAB-9859-E91E52B262EF}">
      <dsp:nvSpPr>
        <dsp:cNvPr id="0" name=""/>
        <dsp:cNvSpPr/>
      </dsp:nvSpPr>
      <dsp:spPr>
        <a:xfrm>
          <a:off x="2452517" y="5282270"/>
          <a:ext cx="1079510" cy="7016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Resources</a:t>
          </a:r>
          <a:endParaRPr lang="en-US" sz="1400" kern="1200" dirty="0"/>
        </a:p>
      </dsp:txBody>
      <dsp:txXfrm>
        <a:off x="2486770" y="5316523"/>
        <a:ext cx="1011004" cy="633175"/>
      </dsp:txXfrm>
    </dsp:sp>
    <dsp:sp modelId="{5AD5DEFB-CCFF-4F6B-8F9A-0B67F02DF117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796789" y="4924112"/>
              </a:moveTo>
              <a:arcTo wR="2919658" hR="2919658" stAng="8198603" swAng="1078925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3D91-08D9-48D2-BEB0-6048226F96B0}">
      <dsp:nvSpPr>
        <dsp:cNvPr id="0" name=""/>
        <dsp:cNvSpPr/>
      </dsp:nvSpPr>
      <dsp:spPr>
        <a:xfrm>
          <a:off x="1110768" y="3832752"/>
          <a:ext cx="1641751" cy="6810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Communications</a:t>
          </a:r>
          <a:endParaRPr lang="en-US" sz="1400" kern="1200" dirty="0"/>
        </a:p>
      </dsp:txBody>
      <dsp:txXfrm>
        <a:off x="1144015" y="3865999"/>
        <a:ext cx="1575257" cy="614565"/>
      </dsp:txXfrm>
    </dsp:sp>
    <dsp:sp modelId="{6F0BB84A-7FE6-4519-A4EA-FE080468BAFA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52377" y="3470207"/>
              </a:moveTo>
              <a:arcTo wR="2919658" hR="2919658" stAng="10147852" swAng="1318560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ADD6D-DB4F-4337-B640-7A1AF5F0955A}">
      <dsp:nvSpPr>
        <dsp:cNvPr id="0" name=""/>
        <dsp:cNvSpPr/>
      </dsp:nvSpPr>
      <dsp:spPr>
        <a:xfrm>
          <a:off x="1338237" y="2040187"/>
          <a:ext cx="1186813" cy="6572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Risk Management</a:t>
          </a:r>
          <a:endParaRPr lang="en-US" sz="1400" kern="1200" dirty="0"/>
        </a:p>
      </dsp:txBody>
      <dsp:txXfrm>
        <a:off x="1370323" y="2072273"/>
        <a:ext cx="1122641" cy="593121"/>
      </dsp:txXfrm>
    </dsp:sp>
    <dsp:sp modelId="{22CA8686-33AE-4E41-9E6C-08AB0009BF80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276131" y="1680234"/>
              </a:moveTo>
              <a:arcTo wR="2919658" hR="2919658" stAng="12307178" swAng="1094066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C9163-3028-4434-B4D2-B8C909BD9401}">
      <dsp:nvSpPr>
        <dsp:cNvPr id="0" name=""/>
        <dsp:cNvSpPr/>
      </dsp:nvSpPr>
      <dsp:spPr>
        <a:xfrm>
          <a:off x="2452517" y="558164"/>
          <a:ext cx="1079510" cy="70168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Stakeholders</a:t>
          </a:r>
          <a:endParaRPr lang="en-US" sz="1300" kern="1200" dirty="0"/>
        </a:p>
      </dsp:txBody>
      <dsp:txXfrm>
        <a:off x="2486770" y="592417"/>
        <a:ext cx="1011004" cy="633175"/>
      </dsp:txXfrm>
    </dsp:sp>
    <dsp:sp modelId="{E937B049-C1BF-4C6C-85B8-29370823544A}">
      <dsp:nvSpPr>
        <dsp:cNvPr id="0" name=""/>
        <dsp:cNvSpPr/>
      </dsp:nvSpPr>
      <dsp:spPr>
        <a:xfrm>
          <a:off x="1788745" y="351399"/>
          <a:ext cx="5839316" cy="5839316"/>
        </a:xfrm>
        <a:custGeom>
          <a:avLst/>
          <a:gdLst/>
          <a:ahLst/>
          <a:cxnLst/>
          <a:rect l="0" t="0" r="0" b="0"/>
          <a:pathLst>
            <a:path>
              <a:moveTo>
                <a:pt x="1749383" y="244800"/>
              </a:moveTo>
              <a:arcTo wR="2919658" hR="2919658" stAng="14782211" swAng="770731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2DDD-D6E5-4338-9CCB-0D06329BB86C}">
      <dsp:nvSpPr>
        <dsp:cNvPr id="0" name=""/>
        <dsp:cNvSpPr/>
      </dsp:nvSpPr>
      <dsp:spPr>
        <a:xfrm>
          <a:off x="8528" y="0"/>
          <a:ext cx="517759" cy="517759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DCC19B4-BB92-4BF9-9EEF-84CD0C6276B9}">
      <dsp:nvSpPr>
        <dsp:cNvPr id="0" name=""/>
        <dsp:cNvSpPr/>
      </dsp:nvSpPr>
      <dsp:spPr>
        <a:xfrm>
          <a:off x="60303" y="51775"/>
          <a:ext cx="414207" cy="414207"/>
        </a:xfrm>
        <a:prstGeom prst="chord">
          <a:avLst>
            <a:gd name="adj1" fmla="val 2332194"/>
            <a:gd name="adj2" fmla="val 858780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BC9C7-9D20-4A7C-A8E9-092A51500099}">
      <dsp:nvSpPr>
        <dsp:cNvPr id="0" name=""/>
        <dsp:cNvSpPr/>
      </dsp:nvSpPr>
      <dsp:spPr>
        <a:xfrm>
          <a:off x="634153" y="517759"/>
          <a:ext cx="1531704" cy="217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Initiate the project</a:t>
          </a:r>
          <a:endParaRPr lang="en-US" sz="2000" kern="1200" dirty="0"/>
        </a:p>
      </dsp:txBody>
      <dsp:txXfrm>
        <a:off x="634153" y="517759"/>
        <a:ext cx="1531704" cy="2178903"/>
      </dsp:txXfrm>
    </dsp:sp>
    <dsp:sp modelId="{343FD231-155E-4610-A6B2-143FC15048E2}">
      <dsp:nvSpPr>
        <dsp:cNvPr id="0" name=""/>
        <dsp:cNvSpPr/>
      </dsp:nvSpPr>
      <dsp:spPr>
        <a:xfrm>
          <a:off x="473194" y="0"/>
          <a:ext cx="1853622" cy="5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</a:rPr>
            <a:t>Conception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473194" y="0"/>
        <a:ext cx="1853622" cy="517759"/>
      </dsp:txXfrm>
    </dsp:sp>
    <dsp:sp modelId="{800E384E-7FDB-48FC-A721-3C807129533B}">
      <dsp:nvSpPr>
        <dsp:cNvPr id="0" name=""/>
        <dsp:cNvSpPr/>
      </dsp:nvSpPr>
      <dsp:spPr>
        <a:xfrm>
          <a:off x="2434683" y="0"/>
          <a:ext cx="517759" cy="517759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C0ADDF-B682-4935-9C9E-76477EB96B63}">
      <dsp:nvSpPr>
        <dsp:cNvPr id="0" name=""/>
        <dsp:cNvSpPr/>
      </dsp:nvSpPr>
      <dsp:spPr>
        <a:xfrm>
          <a:off x="2486459" y="51775"/>
          <a:ext cx="414207" cy="414207"/>
        </a:xfrm>
        <a:prstGeom prst="chord">
          <a:avLst>
            <a:gd name="adj1" fmla="val 692220"/>
            <a:gd name="adj2" fmla="val 1010778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F47B3-C616-4947-9C0B-80ADB0196009}">
      <dsp:nvSpPr>
        <dsp:cNvPr id="0" name=""/>
        <dsp:cNvSpPr/>
      </dsp:nvSpPr>
      <dsp:spPr>
        <a:xfrm>
          <a:off x="2720132" y="538916"/>
          <a:ext cx="2106307" cy="217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Scope &amp; Budget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 Schedule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Timeline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Communication Plan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Risk Management</a:t>
          </a:r>
          <a:endParaRPr lang="en-US" sz="2000" kern="1200" dirty="0"/>
        </a:p>
      </dsp:txBody>
      <dsp:txXfrm>
        <a:off x="2720132" y="538916"/>
        <a:ext cx="2106307" cy="2178903"/>
      </dsp:txXfrm>
    </dsp:sp>
    <dsp:sp modelId="{B7B30654-E57E-4D2E-B72E-579D8D9FC2CB}">
      <dsp:nvSpPr>
        <dsp:cNvPr id="0" name=""/>
        <dsp:cNvSpPr/>
      </dsp:nvSpPr>
      <dsp:spPr>
        <a:xfrm>
          <a:off x="3060309" y="0"/>
          <a:ext cx="1531704" cy="5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Planning</a:t>
          </a:r>
          <a:endParaRPr lang="en-US" sz="2400" kern="1200" dirty="0">
            <a:solidFill>
              <a:schemeClr val="accent3"/>
            </a:solidFill>
          </a:endParaRPr>
        </a:p>
      </dsp:txBody>
      <dsp:txXfrm>
        <a:off x="3060309" y="0"/>
        <a:ext cx="1531704" cy="517759"/>
      </dsp:txXfrm>
    </dsp:sp>
    <dsp:sp modelId="{B6122025-231F-401C-A08D-B2FF3F180CF7}">
      <dsp:nvSpPr>
        <dsp:cNvPr id="0" name=""/>
        <dsp:cNvSpPr/>
      </dsp:nvSpPr>
      <dsp:spPr>
        <a:xfrm>
          <a:off x="4987181" y="0"/>
          <a:ext cx="517759" cy="517759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0D0823-F659-4567-9C93-8C514E3D394B}">
      <dsp:nvSpPr>
        <dsp:cNvPr id="0" name=""/>
        <dsp:cNvSpPr/>
      </dsp:nvSpPr>
      <dsp:spPr>
        <a:xfrm>
          <a:off x="5038957" y="51775"/>
          <a:ext cx="414207" cy="414207"/>
        </a:xfrm>
        <a:prstGeom prst="chord">
          <a:avLst>
            <a:gd name="adj1" fmla="val 20907780"/>
            <a:gd name="adj2" fmla="val 1149222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68A46F-2CDE-4854-B410-3CCC336368AE}">
      <dsp:nvSpPr>
        <dsp:cNvPr id="0" name=""/>
        <dsp:cNvSpPr/>
      </dsp:nvSpPr>
      <dsp:spPr>
        <a:xfrm>
          <a:off x="5612807" y="517759"/>
          <a:ext cx="1531704" cy="217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Status Tracking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 Control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Forecasts</a:t>
          </a:r>
          <a:endParaRPr lang="en-US" sz="2000" kern="1200" dirty="0"/>
        </a:p>
      </dsp:txBody>
      <dsp:txXfrm>
        <a:off x="5612807" y="517759"/>
        <a:ext cx="1531704" cy="2178903"/>
      </dsp:txXfrm>
    </dsp:sp>
    <dsp:sp modelId="{37B894DB-0696-4D1E-A2C7-9A1C9D3D93EE}">
      <dsp:nvSpPr>
        <dsp:cNvPr id="0" name=""/>
        <dsp:cNvSpPr/>
      </dsp:nvSpPr>
      <dsp:spPr>
        <a:xfrm>
          <a:off x="5612807" y="0"/>
          <a:ext cx="1531704" cy="5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4"/>
              </a:solidFill>
            </a:rPr>
            <a:t>Execution</a:t>
          </a:r>
          <a:endParaRPr lang="en-US" sz="2400" kern="1200" dirty="0">
            <a:solidFill>
              <a:schemeClr val="accent4"/>
            </a:solidFill>
          </a:endParaRPr>
        </a:p>
      </dsp:txBody>
      <dsp:txXfrm>
        <a:off x="5612807" y="0"/>
        <a:ext cx="1531704" cy="517759"/>
      </dsp:txXfrm>
    </dsp:sp>
    <dsp:sp modelId="{448E56DE-CCFE-4349-8213-A49C892CEBEB}">
      <dsp:nvSpPr>
        <dsp:cNvPr id="0" name=""/>
        <dsp:cNvSpPr/>
      </dsp:nvSpPr>
      <dsp:spPr>
        <a:xfrm>
          <a:off x="7252377" y="0"/>
          <a:ext cx="517759" cy="517759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13245F-829B-4FB0-B44F-0C90E2E59B97}">
      <dsp:nvSpPr>
        <dsp:cNvPr id="0" name=""/>
        <dsp:cNvSpPr/>
      </dsp:nvSpPr>
      <dsp:spPr>
        <a:xfrm>
          <a:off x="7304153" y="51775"/>
          <a:ext cx="414207" cy="414207"/>
        </a:xfrm>
        <a:prstGeom prst="chord">
          <a:avLst>
            <a:gd name="adj1" fmla="val 19267806"/>
            <a:gd name="adj2" fmla="val 1301219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1F251-5EB2-4703-B262-37BEB0CA4485}">
      <dsp:nvSpPr>
        <dsp:cNvPr id="0" name=""/>
        <dsp:cNvSpPr/>
      </dsp:nvSpPr>
      <dsp:spPr>
        <a:xfrm>
          <a:off x="7878003" y="517759"/>
          <a:ext cx="1531704" cy="217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Objectives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Deliverables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Effort &amp; Cost Tracking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</a:t>
          </a:r>
          <a:endParaRPr lang="en-US" sz="2000" kern="1200" dirty="0"/>
        </a:p>
      </dsp:txBody>
      <dsp:txXfrm>
        <a:off x="7878003" y="517759"/>
        <a:ext cx="1531704" cy="2178903"/>
      </dsp:txXfrm>
    </dsp:sp>
    <dsp:sp modelId="{47E40638-955C-434E-8288-3430732237E6}">
      <dsp:nvSpPr>
        <dsp:cNvPr id="0" name=""/>
        <dsp:cNvSpPr/>
      </dsp:nvSpPr>
      <dsp:spPr>
        <a:xfrm>
          <a:off x="7878003" y="0"/>
          <a:ext cx="1531704" cy="5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/>
              </a:solidFill>
            </a:rPr>
            <a:t>Monitor &amp; Control</a:t>
          </a:r>
          <a:endParaRPr lang="en-US" sz="2000" kern="1200" dirty="0">
            <a:solidFill>
              <a:schemeClr val="accent5"/>
            </a:solidFill>
          </a:endParaRPr>
        </a:p>
      </dsp:txBody>
      <dsp:txXfrm>
        <a:off x="7878003" y="0"/>
        <a:ext cx="1531704" cy="517759"/>
      </dsp:txXfrm>
    </dsp:sp>
    <dsp:sp modelId="{7248382D-FD6E-4F7F-8ABE-1C75E3DB882E}">
      <dsp:nvSpPr>
        <dsp:cNvPr id="0" name=""/>
        <dsp:cNvSpPr/>
      </dsp:nvSpPr>
      <dsp:spPr>
        <a:xfrm>
          <a:off x="9517574" y="0"/>
          <a:ext cx="517759" cy="517759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307752-727E-47EF-9F3C-4B199BAC664F}">
      <dsp:nvSpPr>
        <dsp:cNvPr id="0" name=""/>
        <dsp:cNvSpPr/>
      </dsp:nvSpPr>
      <dsp:spPr>
        <a:xfrm>
          <a:off x="9569350" y="51775"/>
          <a:ext cx="414207" cy="41420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B06BA-CAB6-4C39-97F9-FBB9AD2AAAEA}">
      <dsp:nvSpPr>
        <dsp:cNvPr id="0" name=""/>
        <dsp:cNvSpPr/>
      </dsp:nvSpPr>
      <dsp:spPr>
        <a:xfrm>
          <a:off x="10143199" y="517759"/>
          <a:ext cx="1531704" cy="217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Punch list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Reporting</a:t>
          </a:r>
          <a:endParaRPr lang="en-US" sz="2000" kern="1200" dirty="0"/>
        </a:p>
      </dsp:txBody>
      <dsp:txXfrm>
        <a:off x="10143199" y="517759"/>
        <a:ext cx="1531704" cy="2178903"/>
      </dsp:txXfrm>
    </dsp:sp>
    <dsp:sp modelId="{181EF0D3-455B-45A9-BBE5-5D986F6128BB}">
      <dsp:nvSpPr>
        <dsp:cNvPr id="0" name=""/>
        <dsp:cNvSpPr/>
      </dsp:nvSpPr>
      <dsp:spPr>
        <a:xfrm>
          <a:off x="10143199" y="0"/>
          <a:ext cx="1531704" cy="5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Close Out</a:t>
          </a:r>
          <a:endParaRPr lang="en-US" sz="2000" kern="1200" dirty="0">
            <a:solidFill>
              <a:schemeClr val="accent6"/>
            </a:solidFill>
          </a:endParaRPr>
        </a:p>
      </dsp:txBody>
      <dsp:txXfrm>
        <a:off x="10143199" y="0"/>
        <a:ext cx="1531704" cy="517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A6FB-69F5-47B7-B0B5-E0D21C76FA52}">
      <dsp:nvSpPr>
        <dsp:cNvPr id="0" name=""/>
        <dsp:cNvSpPr/>
      </dsp:nvSpPr>
      <dsp:spPr>
        <a:xfrm>
          <a:off x="3993416" y="1491396"/>
          <a:ext cx="3715408" cy="371540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Planning Groups</a:t>
          </a:r>
          <a:endParaRPr lang="en-US" sz="5100" kern="1200" dirty="0"/>
        </a:p>
      </dsp:txBody>
      <dsp:txXfrm>
        <a:off x="4537525" y="2035505"/>
        <a:ext cx="2627190" cy="2627190"/>
      </dsp:txXfrm>
    </dsp:sp>
    <dsp:sp modelId="{E55143BE-2035-4CDA-88A4-A33145DADF4A}">
      <dsp:nvSpPr>
        <dsp:cNvPr id="0" name=""/>
        <dsp:cNvSpPr/>
      </dsp:nvSpPr>
      <dsp:spPr>
        <a:xfrm>
          <a:off x="4922268" y="663"/>
          <a:ext cx="1857704" cy="1857704"/>
        </a:xfrm>
        <a:prstGeom prst="ellipse">
          <a:avLst/>
        </a:prstGeom>
        <a:solidFill>
          <a:schemeClr val="accent5">
            <a:alpha val="50000"/>
            <a:hueOff val="200381"/>
            <a:satOff val="-2360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Project Management Plan</a:t>
          </a:r>
          <a:endParaRPr lang="en-US" sz="1200" kern="1200" dirty="0"/>
        </a:p>
      </dsp:txBody>
      <dsp:txXfrm>
        <a:off x="5194322" y="272717"/>
        <a:ext cx="1313596" cy="1313596"/>
      </dsp:txXfrm>
    </dsp:sp>
    <dsp:sp modelId="{34D97F25-B86D-45C1-BA21-0C02F243DDB6}">
      <dsp:nvSpPr>
        <dsp:cNvPr id="0" name=""/>
        <dsp:cNvSpPr/>
      </dsp:nvSpPr>
      <dsp:spPr>
        <a:xfrm>
          <a:off x="6633173" y="709343"/>
          <a:ext cx="1857704" cy="1857704"/>
        </a:xfrm>
        <a:prstGeom prst="ellipse">
          <a:avLst/>
        </a:prstGeom>
        <a:solidFill>
          <a:schemeClr val="accent5">
            <a:alpha val="50000"/>
            <a:hueOff val="400762"/>
            <a:satOff val="-4719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People Management: stakeholders, employees, contractors</a:t>
          </a:r>
          <a:endParaRPr lang="en-US" sz="1200" kern="1200" dirty="0"/>
        </a:p>
      </dsp:txBody>
      <dsp:txXfrm>
        <a:off x="6905227" y="981397"/>
        <a:ext cx="1313596" cy="1313596"/>
      </dsp:txXfrm>
    </dsp:sp>
    <dsp:sp modelId="{2DBCC287-7718-4D7C-BA53-A71FE918A3AA}">
      <dsp:nvSpPr>
        <dsp:cNvPr id="0" name=""/>
        <dsp:cNvSpPr/>
      </dsp:nvSpPr>
      <dsp:spPr>
        <a:xfrm>
          <a:off x="7341853" y="2420248"/>
          <a:ext cx="1857704" cy="1857704"/>
        </a:xfrm>
        <a:prstGeom prst="ellipse">
          <a:avLst/>
        </a:prstGeom>
        <a:solidFill>
          <a:schemeClr val="accent5">
            <a:alpha val="50000"/>
            <a:hueOff val="601143"/>
            <a:satOff val="-7079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Schedule: define activities, sequence activities, estimate activity resources, estimate activity duration</a:t>
          </a:r>
          <a:endParaRPr lang="en-US" sz="1200" kern="1200" dirty="0"/>
        </a:p>
      </dsp:txBody>
      <dsp:txXfrm>
        <a:off x="7613907" y="2692302"/>
        <a:ext cx="1313596" cy="1313596"/>
      </dsp:txXfrm>
    </dsp:sp>
    <dsp:sp modelId="{1A12D94F-80AD-4713-B6C6-F065BD8799A5}">
      <dsp:nvSpPr>
        <dsp:cNvPr id="0" name=""/>
        <dsp:cNvSpPr/>
      </dsp:nvSpPr>
      <dsp:spPr>
        <a:xfrm>
          <a:off x="6633173" y="4131154"/>
          <a:ext cx="1857704" cy="1857704"/>
        </a:xfrm>
        <a:prstGeom prst="ellipse">
          <a:avLst/>
        </a:prstGeom>
        <a:solidFill>
          <a:schemeClr val="accent5">
            <a:alpha val="50000"/>
            <a:hueOff val="801524"/>
            <a:satOff val="-9438"/>
            <a:lumOff val="6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Quality Management</a:t>
          </a:r>
          <a:endParaRPr lang="en-US" sz="1200" kern="1200" dirty="0"/>
        </a:p>
      </dsp:txBody>
      <dsp:txXfrm>
        <a:off x="6905227" y="4403208"/>
        <a:ext cx="1313596" cy="1313596"/>
      </dsp:txXfrm>
    </dsp:sp>
    <dsp:sp modelId="{E3CB802C-DC02-4EE5-BE28-9539E53D77B6}">
      <dsp:nvSpPr>
        <dsp:cNvPr id="0" name=""/>
        <dsp:cNvSpPr/>
      </dsp:nvSpPr>
      <dsp:spPr>
        <a:xfrm>
          <a:off x="4922268" y="4839834"/>
          <a:ext cx="1857704" cy="1857704"/>
        </a:xfrm>
        <a:prstGeom prst="ellipse">
          <a:avLst/>
        </a:prstGeom>
        <a:solidFill>
          <a:schemeClr val="accent5">
            <a:alpha val="50000"/>
            <a:hueOff val="1001904"/>
            <a:satOff val="-11798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Scope Management: collect requirements, define scope, track events and maintain scope</a:t>
          </a:r>
          <a:endParaRPr lang="en-US" sz="1200" kern="1200" dirty="0"/>
        </a:p>
      </dsp:txBody>
      <dsp:txXfrm>
        <a:off x="5194322" y="5111888"/>
        <a:ext cx="1313596" cy="1313596"/>
      </dsp:txXfrm>
    </dsp:sp>
    <dsp:sp modelId="{65086702-875D-4101-9A6F-0C4DC99BB72D}">
      <dsp:nvSpPr>
        <dsp:cNvPr id="0" name=""/>
        <dsp:cNvSpPr/>
      </dsp:nvSpPr>
      <dsp:spPr>
        <a:xfrm>
          <a:off x="3211362" y="4131154"/>
          <a:ext cx="1857704" cy="1857704"/>
        </a:xfrm>
        <a:prstGeom prst="ellipse">
          <a:avLst/>
        </a:prstGeom>
        <a:solidFill>
          <a:schemeClr val="accent5">
            <a:alpha val="50000"/>
            <a:hueOff val="1202285"/>
            <a:satOff val="-14157"/>
            <a:lumOff val="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Communications Management</a:t>
          </a:r>
          <a:endParaRPr lang="en-US" sz="1200" kern="1200" dirty="0"/>
        </a:p>
      </dsp:txBody>
      <dsp:txXfrm>
        <a:off x="3483416" y="4403208"/>
        <a:ext cx="1313596" cy="1313596"/>
      </dsp:txXfrm>
    </dsp:sp>
    <dsp:sp modelId="{8EE01C93-DEEF-4709-92F3-1A8AB9F41108}">
      <dsp:nvSpPr>
        <dsp:cNvPr id="0" name=""/>
        <dsp:cNvSpPr/>
      </dsp:nvSpPr>
      <dsp:spPr>
        <a:xfrm>
          <a:off x="2502682" y="2420248"/>
          <a:ext cx="1857704" cy="1857704"/>
        </a:xfrm>
        <a:prstGeom prst="ellipse">
          <a:avLst/>
        </a:prstGeom>
        <a:solidFill>
          <a:schemeClr val="accent5">
            <a:alpha val="50000"/>
            <a:hueOff val="1402666"/>
            <a:satOff val="-16517"/>
            <a:lumOff val="10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Cost Management: estimate costs, determine budget, track budget</a:t>
          </a:r>
          <a:endParaRPr lang="en-US" sz="1200" kern="1200" dirty="0"/>
        </a:p>
      </dsp:txBody>
      <dsp:txXfrm>
        <a:off x="2774736" y="2692302"/>
        <a:ext cx="1313596" cy="1313596"/>
      </dsp:txXfrm>
    </dsp:sp>
    <dsp:sp modelId="{518972B6-4B5A-4E1A-8C96-0D7633618F3B}">
      <dsp:nvSpPr>
        <dsp:cNvPr id="0" name=""/>
        <dsp:cNvSpPr/>
      </dsp:nvSpPr>
      <dsp:spPr>
        <a:xfrm>
          <a:off x="3211362" y="709343"/>
          <a:ext cx="1857704" cy="1857704"/>
        </a:xfrm>
        <a:prstGeom prst="ellipse">
          <a:avLst/>
        </a:prstGeom>
        <a:solidFill>
          <a:schemeClr val="accent5">
            <a:alpha val="50000"/>
            <a:hueOff val="1603047"/>
            <a:satOff val="-18876"/>
            <a:lumOff val="1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Risk Management: identify risks, qualitative risk analysis, quantitative risk analysis, risk appetite, risk responses </a:t>
          </a:r>
          <a:endParaRPr lang="en-US" sz="1200" kern="1200" dirty="0"/>
        </a:p>
      </dsp:txBody>
      <dsp:txXfrm>
        <a:off x="3483416" y="981397"/>
        <a:ext cx="1313596" cy="1313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BC0A-24AA-4B0D-9B43-FE1A86B2AB19}">
      <dsp:nvSpPr>
        <dsp:cNvPr id="0" name=""/>
        <dsp:cNvSpPr/>
      </dsp:nvSpPr>
      <dsp:spPr>
        <a:xfrm>
          <a:off x="1572691" y="578366"/>
          <a:ext cx="2167313" cy="14455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People</a:t>
          </a:r>
          <a:endParaRPr lang="en-US" sz="2100" kern="1200" dirty="0"/>
        </a:p>
      </dsp:txBody>
      <dsp:txXfrm>
        <a:off x="1919461" y="578366"/>
        <a:ext cx="1820543" cy="1445597"/>
      </dsp:txXfrm>
    </dsp:sp>
    <dsp:sp modelId="{3C3C65C8-DEC8-4B4F-8381-677E5543B859}">
      <dsp:nvSpPr>
        <dsp:cNvPr id="0" name=""/>
        <dsp:cNvSpPr/>
      </dsp:nvSpPr>
      <dsp:spPr>
        <a:xfrm>
          <a:off x="1572691" y="2023964"/>
          <a:ext cx="2167313" cy="14455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Qualifications</a:t>
          </a:r>
          <a:endParaRPr lang="en-US" sz="2100" kern="1200" dirty="0"/>
        </a:p>
      </dsp:txBody>
      <dsp:txXfrm>
        <a:off x="1919461" y="2023964"/>
        <a:ext cx="1820543" cy="1445597"/>
      </dsp:txXfrm>
    </dsp:sp>
    <dsp:sp modelId="{574A8D06-A1C8-4549-83E6-6DC4A3A3A936}">
      <dsp:nvSpPr>
        <dsp:cNvPr id="0" name=""/>
        <dsp:cNvSpPr/>
      </dsp:nvSpPr>
      <dsp:spPr>
        <a:xfrm>
          <a:off x="1572691" y="3469562"/>
          <a:ext cx="2167313" cy="144559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Finances</a:t>
          </a:r>
          <a:endParaRPr lang="en-US" sz="2100" kern="1200" dirty="0"/>
        </a:p>
      </dsp:txBody>
      <dsp:txXfrm>
        <a:off x="1919461" y="3469562"/>
        <a:ext cx="1820543" cy="1445597"/>
      </dsp:txXfrm>
    </dsp:sp>
    <dsp:sp modelId="{9330A446-6E69-4DC9-A71C-A8B5C6C11946}">
      <dsp:nvSpPr>
        <dsp:cNvPr id="0" name=""/>
        <dsp:cNvSpPr/>
      </dsp:nvSpPr>
      <dsp:spPr>
        <a:xfrm>
          <a:off x="416791" y="416"/>
          <a:ext cx="1444875" cy="14448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Have</a:t>
          </a:r>
          <a:endParaRPr lang="en-US" sz="3500" kern="1200" dirty="0"/>
        </a:p>
      </dsp:txBody>
      <dsp:txXfrm>
        <a:off x="628388" y="212013"/>
        <a:ext cx="1021681" cy="1021681"/>
      </dsp:txXfrm>
    </dsp:sp>
    <dsp:sp modelId="{1DCD2360-2269-4260-BFEB-6521B8C161F1}">
      <dsp:nvSpPr>
        <dsp:cNvPr id="0" name=""/>
        <dsp:cNvSpPr/>
      </dsp:nvSpPr>
      <dsp:spPr>
        <a:xfrm>
          <a:off x="5184880" y="578366"/>
          <a:ext cx="2167313" cy="14455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Workers</a:t>
          </a:r>
          <a:endParaRPr lang="en-US" sz="2100" kern="1200" dirty="0"/>
        </a:p>
      </dsp:txBody>
      <dsp:txXfrm>
        <a:off x="5531650" y="578366"/>
        <a:ext cx="1820543" cy="1445597"/>
      </dsp:txXfrm>
    </dsp:sp>
    <dsp:sp modelId="{8D79CF53-B16E-47FE-AFF3-9BCD0F955890}">
      <dsp:nvSpPr>
        <dsp:cNvPr id="0" name=""/>
        <dsp:cNvSpPr/>
      </dsp:nvSpPr>
      <dsp:spPr>
        <a:xfrm>
          <a:off x="5184880" y="2023964"/>
          <a:ext cx="2167313" cy="144559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Certificates</a:t>
          </a:r>
          <a:endParaRPr lang="en-US" sz="2100" kern="1200" dirty="0"/>
        </a:p>
      </dsp:txBody>
      <dsp:txXfrm>
        <a:off x="5531650" y="2023964"/>
        <a:ext cx="1820543" cy="1445597"/>
      </dsp:txXfrm>
    </dsp:sp>
    <dsp:sp modelId="{7AED4847-4BA8-44D1-B780-732E8852F4BD}">
      <dsp:nvSpPr>
        <dsp:cNvPr id="0" name=""/>
        <dsp:cNvSpPr/>
      </dsp:nvSpPr>
      <dsp:spPr>
        <a:xfrm>
          <a:off x="5184880" y="3469562"/>
          <a:ext cx="2167313" cy="14455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Funds</a:t>
          </a:r>
          <a:endParaRPr lang="en-US" sz="2100" kern="1200" dirty="0"/>
        </a:p>
      </dsp:txBody>
      <dsp:txXfrm>
        <a:off x="5531650" y="3469562"/>
        <a:ext cx="1820543" cy="1445597"/>
      </dsp:txXfrm>
    </dsp:sp>
    <dsp:sp modelId="{7B5D2481-A822-4CA9-AB1A-4CE8CAE9637E}">
      <dsp:nvSpPr>
        <dsp:cNvPr id="0" name=""/>
        <dsp:cNvSpPr/>
      </dsp:nvSpPr>
      <dsp:spPr>
        <a:xfrm>
          <a:off x="4028979" y="416"/>
          <a:ext cx="1444875" cy="14448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Need</a:t>
          </a:r>
          <a:endParaRPr lang="en-US" sz="3500" kern="1200" dirty="0"/>
        </a:p>
      </dsp:txBody>
      <dsp:txXfrm>
        <a:off x="4240576" y="212013"/>
        <a:ext cx="1021681" cy="1021681"/>
      </dsp:txXfrm>
    </dsp:sp>
    <dsp:sp modelId="{99EE1C44-417C-4432-BCB7-5AADC41046FC}">
      <dsp:nvSpPr>
        <dsp:cNvPr id="0" name=""/>
        <dsp:cNvSpPr/>
      </dsp:nvSpPr>
      <dsp:spPr>
        <a:xfrm>
          <a:off x="8797068" y="578366"/>
          <a:ext cx="2167313" cy="14455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Contracts</a:t>
          </a:r>
          <a:endParaRPr lang="en-US" sz="2100" kern="1200" dirty="0"/>
        </a:p>
      </dsp:txBody>
      <dsp:txXfrm>
        <a:off x="9143838" y="578366"/>
        <a:ext cx="1820543" cy="1445597"/>
      </dsp:txXfrm>
    </dsp:sp>
    <dsp:sp modelId="{9B0E0437-F7FB-4E8E-8830-ECE07CB7AC0C}">
      <dsp:nvSpPr>
        <dsp:cNvPr id="0" name=""/>
        <dsp:cNvSpPr/>
      </dsp:nvSpPr>
      <dsp:spPr>
        <a:xfrm>
          <a:off x="8797068" y="2023964"/>
          <a:ext cx="2167313" cy="144559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Training</a:t>
          </a:r>
          <a:endParaRPr lang="en-US" sz="2100" kern="1200" dirty="0"/>
        </a:p>
      </dsp:txBody>
      <dsp:txXfrm>
        <a:off x="9143838" y="2023964"/>
        <a:ext cx="1820543" cy="1445597"/>
      </dsp:txXfrm>
    </dsp:sp>
    <dsp:sp modelId="{1433D287-BD80-4562-BC4C-2093915D3E53}">
      <dsp:nvSpPr>
        <dsp:cNvPr id="0" name=""/>
        <dsp:cNvSpPr/>
      </dsp:nvSpPr>
      <dsp:spPr>
        <a:xfrm>
          <a:off x="8797068" y="3469562"/>
          <a:ext cx="2167313" cy="14455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Grants</a:t>
          </a:r>
          <a:endParaRPr lang="en-US" sz="2100" kern="1200" dirty="0"/>
        </a:p>
      </dsp:txBody>
      <dsp:txXfrm>
        <a:off x="9143838" y="3469562"/>
        <a:ext cx="1820543" cy="1445597"/>
      </dsp:txXfrm>
    </dsp:sp>
    <dsp:sp modelId="{D2FA92C6-0217-4A34-8509-602589B9A738}">
      <dsp:nvSpPr>
        <dsp:cNvPr id="0" name=""/>
        <dsp:cNvSpPr/>
      </dsp:nvSpPr>
      <dsp:spPr>
        <a:xfrm>
          <a:off x="7641168" y="416"/>
          <a:ext cx="1444875" cy="14448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Fill Gap</a:t>
          </a:r>
          <a:endParaRPr lang="en-US" sz="3500" kern="1200" dirty="0"/>
        </a:p>
      </dsp:txBody>
      <dsp:txXfrm>
        <a:off x="7852765" y="212013"/>
        <a:ext cx="1021681" cy="1021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3FCDE-1B6B-4154-BF53-D1EDFFDDE7FD}">
      <dsp:nvSpPr>
        <dsp:cNvPr id="0" name=""/>
        <dsp:cNvSpPr/>
      </dsp:nvSpPr>
      <dsp:spPr>
        <a:xfrm>
          <a:off x="5744854" y="2019197"/>
          <a:ext cx="7440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571"/>
              </a:lnTo>
              <a:lnTo>
                <a:pt x="744015" y="61571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8DF33-E6CF-4149-B643-7A9B67335B8C}">
      <dsp:nvSpPr>
        <dsp:cNvPr id="0" name=""/>
        <dsp:cNvSpPr/>
      </dsp:nvSpPr>
      <dsp:spPr>
        <a:xfrm>
          <a:off x="4572949" y="1626612"/>
          <a:ext cx="668027" cy="16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65"/>
              </a:lnTo>
              <a:lnTo>
                <a:pt x="668027" y="161665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EBFFF-15C0-45CF-8959-A05966B84BAE}">
      <dsp:nvSpPr>
        <dsp:cNvPr id="0" name=""/>
        <dsp:cNvSpPr/>
      </dsp:nvSpPr>
      <dsp:spPr>
        <a:xfrm>
          <a:off x="3521651" y="748914"/>
          <a:ext cx="572896" cy="61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421"/>
              </a:lnTo>
              <a:lnTo>
                <a:pt x="572896" y="61642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C750-4ABB-4E72-89FB-19991B570AD7}">
      <dsp:nvSpPr>
        <dsp:cNvPr id="0" name=""/>
        <dsp:cNvSpPr/>
      </dsp:nvSpPr>
      <dsp:spPr>
        <a:xfrm>
          <a:off x="2565806" y="3487884"/>
          <a:ext cx="251182" cy="53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303"/>
              </a:lnTo>
              <a:lnTo>
                <a:pt x="251182" y="535303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AFA1E-E7D7-41E7-9B28-DF95EAE41BCC}">
      <dsp:nvSpPr>
        <dsp:cNvPr id="0" name=""/>
        <dsp:cNvSpPr/>
      </dsp:nvSpPr>
      <dsp:spPr>
        <a:xfrm>
          <a:off x="2744995" y="2668871"/>
          <a:ext cx="191859" cy="30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53"/>
              </a:lnTo>
              <a:lnTo>
                <a:pt x="191859" y="239253"/>
              </a:lnTo>
              <a:lnTo>
                <a:pt x="191859" y="301672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7FD7F-10D7-4517-ACF5-1A07CF9FCA27}">
      <dsp:nvSpPr>
        <dsp:cNvPr id="0" name=""/>
        <dsp:cNvSpPr/>
      </dsp:nvSpPr>
      <dsp:spPr>
        <a:xfrm>
          <a:off x="2384919" y="1793711"/>
          <a:ext cx="360076" cy="259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56"/>
              </a:lnTo>
              <a:lnTo>
                <a:pt x="360076" y="196656"/>
              </a:lnTo>
              <a:lnTo>
                <a:pt x="360076" y="259075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C007C-6F1B-4EBD-AF51-E80CCCB0388F}">
      <dsp:nvSpPr>
        <dsp:cNvPr id="0" name=""/>
        <dsp:cNvSpPr/>
      </dsp:nvSpPr>
      <dsp:spPr>
        <a:xfrm>
          <a:off x="2384919" y="748914"/>
          <a:ext cx="1136731" cy="513553"/>
        </a:xfrm>
        <a:custGeom>
          <a:avLst/>
          <a:gdLst/>
          <a:ahLst/>
          <a:cxnLst/>
          <a:rect l="0" t="0" r="0" b="0"/>
          <a:pathLst>
            <a:path>
              <a:moveTo>
                <a:pt x="1136731" y="0"/>
              </a:moveTo>
              <a:lnTo>
                <a:pt x="1136731" y="451133"/>
              </a:lnTo>
              <a:lnTo>
                <a:pt x="0" y="451133"/>
              </a:lnTo>
              <a:lnTo>
                <a:pt x="0" y="51355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012BD-96E2-44C4-B225-B38B9573D11C}">
      <dsp:nvSpPr>
        <dsp:cNvPr id="0" name=""/>
        <dsp:cNvSpPr/>
      </dsp:nvSpPr>
      <dsp:spPr>
        <a:xfrm>
          <a:off x="142313" y="2688459"/>
          <a:ext cx="269777" cy="86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733"/>
              </a:lnTo>
              <a:lnTo>
                <a:pt x="269777" y="860733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851B5-6797-47A9-951B-7DDF1E3221B1}">
      <dsp:nvSpPr>
        <dsp:cNvPr id="0" name=""/>
        <dsp:cNvSpPr/>
      </dsp:nvSpPr>
      <dsp:spPr>
        <a:xfrm>
          <a:off x="462655" y="1749438"/>
          <a:ext cx="91440" cy="343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130"/>
              </a:lnTo>
              <a:lnTo>
                <a:pt x="59264" y="281130"/>
              </a:lnTo>
              <a:lnTo>
                <a:pt x="59264" y="343549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DBBB-53C7-4089-97A7-6CE56687D9C1}">
      <dsp:nvSpPr>
        <dsp:cNvPr id="0" name=""/>
        <dsp:cNvSpPr/>
      </dsp:nvSpPr>
      <dsp:spPr>
        <a:xfrm>
          <a:off x="508375" y="748914"/>
          <a:ext cx="3013276" cy="521688"/>
        </a:xfrm>
        <a:custGeom>
          <a:avLst/>
          <a:gdLst/>
          <a:ahLst/>
          <a:cxnLst/>
          <a:rect l="0" t="0" r="0" b="0"/>
          <a:pathLst>
            <a:path>
              <a:moveTo>
                <a:pt x="3013276" y="0"/>
              </a:moveTo>
              <a:lnTo>
                <a:pt x="3013276" y="459269"/>
              </a:lnTo>
              <a:lnTo>
                <a:pt x="0" y="459269"/>
              </a:lnTo>
              <a:lnTo>
                <a:pt x="0" y="521688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5299-5EE8-41B0-8AE3-BFE596F623AA}">
      <dsp:nvSpPr>
        <dsp:cNvPr id="0" name=""/>
        <dsp:cNvSpPr/>
      </dsp:nvSpPr>
      <dsp:spPr>
        <a:xfrm>
          <a:off x="2939193" y="27715"/>
          <a:ext cx="1164916" cy="721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Cost Management</a:t>
          </a:r>
          <a:endParaRPr lang="en-US" sz="1200" kern="1200" dirty="0"/>
        </a:p>
      </dsp:txBody>
      <dsp:txXfrm>
        <a:off x="2939193" y="27715"/>
        <a:ext cx="1164916" cy="721198"/>
      </dsp:txXfrm>
    </dsp:sp>
    <dsp:sp modelId="{40CE8B4D-A1D5-4E4B-9998-72FA4EE8510A}">
      <dsp:nvSpPr>
        <dsp:cNvPr id="0" name=""/>
        <dsp:cNvSpPr/>
      </dsp:nvSpPr>
      <dsp:spPr>
        <a:xfrm>
          <a:off x="0" y="1270602"/>
          <a:ext cx="1016750" cy="478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Benefits</a:t>
          </a:r>
          <a:endParaRPr lang="en-US" sz="1200" kern="1200" dirty="0"/>
        </a:p>
      </dsp:txBody>
      <dsp:txXfrm>
        <a:off x="0" y="1270602"/>
        <a:ext cx="1016750" cy="478836"/>
      </dsp:txXfrm>
    </dsp:sp>
    <dsp:sp modelId="{DD2C161A-8180-4007-9CC7-E135AD0236F1}">
      <dsp:nvSpPr>
        <dsp:cNvPr id="0" name=""/>
        <dsp:cNvSpPr/>
      </dsp:nvSpPr>
      <dsp:spPr>
        <a:xfrm>
          <a:off x="47411" y="2092988"/>
          <a:ext cx="949016" cy="5954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Creates Project Baseline</a:t>
          </a:r>
          <a:endParaRPr lang="en-US" sz="1200" kern="1200" dirty="0"/>
        </a:p>
      </dsp:txBody>
      <dsp:txXfrm>
        <a:off x="47411" y="2092988"/>
        <a:ext cx="949016" cy="595470"/>
      </dsp:txXfrm>
    </dsp:sp>
    <dsp:sp modelId="{E06A91F9-B90F-4972-A957-480523B149FC}">
      <dsp:nvSpPr>
        <dsp:cNvPr id="0" name=""/>
        <dsp:cNvSpPr/>
      </dsp:nvSpPr>
      <dsp:spPr>
        <a:xfrm>
          <a:off x="412090" y="3189181"/>
          <a:ext cx="1154524" cy="7200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Provides Actions to Stay on Track</a:t>
          </a:r>
          <a:endParaRPr lang="en-US" sz="1200" kern="1200" dirty="0"/>
        </a:p>
      </dsp:txBody>
      <dsp:txXfrm>
        <a:off x="412090" y="3189181"/>
        <a:ext cx="1154524" cy="720024"/>
      </dsp:txXfrm>
    </dsp:sp>
    <dsp:sp modelId="{DDB0BD20-7FE3-41C1-9444-AAB20D40D35B}">
      <dsp:nvSpPr>
        <dsp:cNvPr id="0" name=""/>
        <dsp:cNvSpPr/>
      </dsp:nvSpPr>
      <dsp:spPr>
        <a:xfrm>
          <a:off x="1955136" y="1262467"/>
          <a:ext cx="859566" cy="531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Avoid</a:t>
          </a:r>
          <a:endParaRPr lang="en-US" sz="1200" kern="1200" dirty="0"/>
        </a:p>
      </dsp:txBody>
      <dsp:txXfrm>
        <a:off x="1955136" y="1262467"/>
        <a:ext cx="859566" cy="531244"/>
      </dsp:txXfrm>
    </dsp:sp>
    <dsp:sp modelId="{4EC63DD9-852C-422B-826E-39517ED1ACD9}">
      <dsp:nvSpPr>
        <dsp:cNvPr id="0" name=""/>
        <dsp:cNvSpPr/>
      </dsp:nvSpPr>
      <dsp:spPr>
        <a:xfrm>
          <a:off x="2327214" y="2052787"/>
          <a:ext cx="835562" cy="6160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Budget Errors</a:t>
          </a:r>
          <a:endParaRPr lang="en-US" sz="1200" kern="1200" dirty="0"/>
        </a:p>
      </dsp:txBody>
      <dsp:txXfrm>
        <a:off x="2327214" y="2052787"/>
        <a:ext cx="835562" cy="616084"/>
      </dsp:txXfrm>
    </dsp:sp>
    <dsp:sp modelId="{E1A2DD77-61E5-4E95-8083-A48F1C42A364}">
      <dsp:nvSpPr>
        <dsp:cNvPr id="0" name=""/>
        <dsp:cNvSpPr/>
      </dsp:nvSpPr>
      <dsp:spPr>
        <a:xfrm>
          <a:off x="2473043" y="2970544"/>
          <a:ext cx="927621" cy="517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Cost Overrun</a:t>
          </a:r>
          <a:endParaRPr lang="en-US" sz="1200" kern="1200" dirty="0"/>
        </a:p>
      </dsp:txBody>
      <dsp:txXfrm>
        <a:off x="2473043" y="2970544"/>
        <a:ext cx="927621" cy="517339"/>
      </dsp:txXfrm>
    </dsp:sp>
    <dsp:sp modelId="{6B55FC58-1EBA-4535-BB67-634BA739932C}">
      <dsp:nvSpPr>
        <dsp:cNvPr id="0" name=""/>
        <dsp:cNvSpPr/>
      </dsp:nvSpPr>
      <dsp:spPr>
        <a:xfrm>
          <a:off x="2816989" y="3739305"/>
          <a:ext cx="1063440" cy="567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Contracts Exceed Estimates</a:t>
          </a:r>
          <a:endParaRPr lang="en-US" sz="1200" kern="1200" dirty="0"/>
        </a:p>
      </dsp:txBody>
      <dsp:txXfrm>
        <a:off x="2816989" y="3739305"/>
        <a:ext cx="1063440" cy="567762"/>
      </dsp:txXfrm>
    </dsp:sp>
    <dsp:sp modelId="{2B783BF3-67DC-4F92-A78A-CC1D64284F24}">
      <dsp:nvSpPr>
        <dsp:cNvPr id="0" name=""/>
        <dsp:cNvSpPr/>
      </dsp:nvSpPr>
      <dsp:spPr>
        <a:xfrm>
          <a:off x="4094547" y="1104059"/>
          <a:ext cx="956804" cy="5225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Costs</a:t>
          </a:r>
          <a:endParaRPr lang="en-US" sz="1200" kern="1200" dirty="0"/>
        </a:p>
      </dsp:txBody>
      <dsp:txXfrm>
        <a:off x="4094547" y="1104059"/>
        <a:ext cx="956804" cy="522553"/>
      </dsp:txXfrm>
    </dsp:sp>
    <dsp:sp modelId="{2D6A5870-453C-42B0-9B98-B4362513BD47}">
      <dsp:nvSpPr>
        <dsp:cNvPr id="0" name=""/>
        <dsp:cNvSpPr/>
      </dsp:nvSpPr>
      <dsp:spPr>
        <a:xfrm>
          <a:off x="5240976" y="1511639"/>
          <a:ext cx="1007756" cy="553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Budget</a:t>
          </a:r>
          <a:endParaRPr lang="en-US" sz="1200" kern="1200" dirty="0"/>
        </a:p>
      </dsp:txBody>
      <dsp:txXfrm>
        <a:off x="5240976" y="1511639"/>
        <a:ext cx="1007756" cy="553278"/>
      </dsp:txXfrm>
    </dsp:sp>
    <dsp:sp modelId="{BD702154-F731-48E2-833E-20DA051A6AFC}">
      <dsp:nvSpPr>
        <dsp:cNvPr id="0" name=""/>
        <dsp:cNvSpPr/>
      </dsp:nvSpPr>
      <dsp:spPr>
        <a:xfrm>
          <a:off x="6488870" y="1809073"/>
          <a:ext cx="970786" cy="543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Control Spending</a:t>
          </a:r>
          <a:endParaRPr lang="en-US" sz="1200" kern="1200" dirty="0"/>
        </a:p>
      </dsp:txBody>
      <dsp:txXfrm>
        <a:off x="6488870" y="1809073"/>
        <a:ext cx="970786" cy="54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lloquence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uzzle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algedroid-9286107/?utm_source=link-attribution&amp;utm_medium=referral&amp;utm_campaign=image&amp;utm_content=450315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4503157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steejanssens?utm_source=unsplash&amp;utm_medium=referral&amp;utm_content=creditCopyTex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uzzle?utm_source=unsplash&amp;utm_medium=referral&amp;utm_content=creditCopyText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retrieved from https://www.researchgate.net/figure/Project-Management-Planning-Process-Group-7_fig1_269927699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2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Helloquence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</a:t>
            </a:r>
            <a:r>
              <a:rPr lang="en-US" baseline="0" dirty="0" smtClean="0"/>
              <a:t> https://www.projectmanager.com/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1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algedroid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from http://www.smorad.com/project-man-hours-template/project-forecasting-for-planning-and-earned-valuegement-screenshot/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4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5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 https://www.slideshare.net/ainun_nadwawh/progress-monitoring-system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81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5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4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Estée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Janssens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91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 https://strategicppm.wordpress.com/2011/01/31/managing-risk-part-1/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9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r>
              <a:rPr lang="en-US" baseline="0" dirty="0" smtClean="0"/>
              <a:t> retrieved from https://www.cio.com/article/2391872/8-common-project-management-mistakes-and-how-to-avoid-them.html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r>
              <a:rPr lang="en-US" baseline="0" dirty="0" smtClean="0"/>
              <a:t> retrieved from https://www.cio.com/article/2391872/8-common-project-management-mistakes-and-how-to-avoid-them.html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0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</a:t>
            </a:r>
            <a:r>
              <a:rPr lang="en-US" dirty="0" err="1" smtClean="0"/>
              <a:t>pixabay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7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 https://www.slpschools.org/Page/2098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3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retrieved from https://www.researchgate.net/figure/Project-Management-Planning-Process-Group-7_fig1_269927699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8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4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2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44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3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4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1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5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8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1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2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2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64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mailto:ckragen@oesd114.or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77.sv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75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79.svg"/><Relationship Id="rId14" Type="http://schemas.openxmlformats.org/officeDocument/2006/relationships/hyperlink" Target="https://www.oesd114.org/Page/42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38" y="2234142"/>
            <a:ext cx="6677211" cy="136789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638" y="3602038"/>
            <a:ext cx="6508535" cy="9530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 School District Supervisors</a:t>
            </a:r>
          </a:p>
          <a:p>
            <a:pPr algn="ctr"/>
            <a:r>
              <a:rPr lang="en-US" dirty="0" smtClean="0"/>
              <a:t>Colleen Kragen – Safety &amp; Health </a:t>
            </a:r>
            <a:r>
              <a:rPr lang="en-US" dirty="0"/>
              <a:t>S</a:t>
            </a:r>
            <a:r>
              <a:rPr lang="en-US" dirty="0" smtClean="0"/>
              <a:t>pecialist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38" y="5690433"/>
            <a:ext cx="1304251" cy="90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13" y="850160"/>
            <a:ext cx="2951469" cy="65344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Conception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604" y="621437"/>
            <a:ext cx="8567395" cy="54382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114" y="1858707"/>
            <a:ext cx="2951469" cy="419721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Define the project and set up expectations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Scope – the project goal that defines everything that will be accomplished by the end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Time – a beginning and end date, specific times or at least windows for tasks, check-ins, and buffers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85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The Plan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/>
              <a:t>Timeline – specific times or windows for tasks, check-ins, and buffers  </a:t>
            </a:r>
          </a:p>
          <a:p>
            <a:pPr indent="-342900"/>
            <a:r>
              <a:rPr lang="en-US" dirty="0"/>
              <a:t>Tasks – list of required steps to reach the project goal</a:t>
            </a:r>
          </a:p>
          <a:p>
            <a:pPr indent="-342900"/>
            <a:r>
              <a:rPr lang="en-US" dirty="0"/>
              <a:t>Resources – identify resources available and needed to reach the goal</a:t>
            </a:r>
          </a:p>
          <a:p>
            <a:pPr indent="-342900"/>
            <a:r>
              <a:rPr lang="en-US" dirty="0"/>
              <a:t>Projected Budget – man-hours, resource procurement, training, contractors, operational downtime,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0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9187627"/>
              </p:ext>
            </p:extLst>
          </p:nvPr>
        </p:nvGraphicFramePr>
        <p:xfrm>
          <a:off x="383226" y="62144"/>
          <a:ext cx="11702241" cy="669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08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39" y="2488707"/>
            <a:ext cx="2876969" cy="1734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Execute the Plan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229" y="399496"/>
            <a:ext cx="8861975" cy="59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49" y="952977"/>
            <a:ext cx="4428163" cy="7698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Monitor the Project</a:t>
            </a:r>
            <a:endParaRPr lang="en-US" sz="40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22593"/>
              </p:ext>
            </p:extLst>
          </p:nvPr>
        </p:nvGraphicFramePr>
        <p:xfrm>
          <a:off x="5202315" y="1143886"/>
          <a:ext cx="5800710" cy="519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649" y="2247383"/>
            <a:ext cx="4083659" cy="409556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Make sure the execution is in line with the project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Verify the plan is being 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Track expenditures – check predicted vs. actual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Continually review timelines and project scope to make adjustments where needed and update expectations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487053" y="2787588"/>
            <a:ext cx="270768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34253" y="2418256"/>
            <a:ext cx="132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Tigger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lose the Project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Accomplish the Project Goal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1800" dirty="0" smtClean="0"/>
              <a:t>Verify all of the required tasks have been completed</a:t>
            </a:r>
          </a:p>
          <a:p>
            <a:pPr marL="285750" indent="-285750"/>
            <a:r>
              <a:rPr lang="en-US" sz="1800" dirty="0" smtClean="0"/>
              <a:t>Complete reports, budget reviews, and update any changes to the project for historical record</a:t>
            </a:r>
          </a:p>
          <a:p>
            <a:pPr marL="285750" indent="-285750"/>
            <a:r>
              <a:rPr lang="en-US" sz="1800" dirty="0" smtClean="0"/>
              <a:t>Create a punch list and timeline for unfinished items and update the timeline to include punch list completion estimates.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is Needed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Financials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Transition Support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09300" y="618823"/>
            <a:ext cx="6848474" cy="5629878"/>
          </a:xfrm>
          <a:prstGeom prst="rect">
            <a:avLst/>
          </a:prstGeom>
        </p:spPr>
      </p:pic>
      <p:sp>
        <p:nvSpPr>
          <p:cNvPr id="70" name="Text Placeholder 2"/>
          <p:cNvSpPr>
            <a:spLocks noGrp="1"/>
          </p:cNvSpPr>
          <p:nvPr>
            <p:ph type="title"/>
          </p:nvPr>
        </p:nvSpPr>
        <p:spPr>
          <a:xfrm>
            <a:off x="6221030" y="1347841"/>
            <a:ext cx="5337696" cy="41400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Tools for Project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57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494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Buffers &amp; </a:t>
            </a:r>
            <a:r>
              <a:rPr lang="en-US" sz="4000" dirty="0"/>
              <a:t>Backups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3795" y="2281562"/>
            <a:ext cx="3706889" cy="379076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Potentially the most important part of any project is to include buffers (money and time) and backup plans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 smtClean="0"/>
          </a:p>
          <a:p>
            <a:r>
              <a:rPr lang="en-US" sz="2000" dirty="0" smtClean="0"/>
              <a:t>It is always better to explain upfront why a project might have higher costs and take longer, than to explain later why are you are over budget and running late. </a:t>
            </a:r>
          </a:p>
          <a:p>
            <a:r>
              <a:rPr lang="en-US" sz="2000" dirty="0" smtClean="0"/>
              <a:t>Historical data can be used to establish realistic buffers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59" y="976544"/>
            <a:ext cx="7209141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421685" cy="97045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Worker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ours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7263" y="1927758"/>
            <a:ext cx="4421685" cy="4058751"/>
          </a:xfrm>
        </p:spPr>
        <p:txBody>
          <a:bodyPr/>
          <a:lstStyle/>
          <a:p>
            <a:pPr indent="-342900"/>
            <a:r>
              <a:rPr lang="en-US" dirty="0"/>
              <a:t>There are many software programs that can be used to estimate, track, and verify man-hours spent on a project. </a:t>
            </a:r>
            <a:endParaRPr lang="en-US" dirty="0" smtClean="0"/>
          </a:p>
          <a:p>
            <a:pPr indent="-342900"/>
            <a:r>
              <a:rPr lang="en-US" dirty="0" smtClean="0"/>
              <a:t>The </a:t>
            </a:r>
            <a:r>
              <a:rPr lang="en-US" dirty="0"/>
              <a:t>data can be used </a:t>
            </a:r>
            <a:r>
              <a:rPr lang="en-US" dirty="0" smtClean="0"/>
              <a:t>to review for areas of strengths and improvement</a:t>
            </a:r>
          </a:p>
          <a:p>
            <a:pPr indent="-342900"/>
            <a:r>
              <a:rPr lang="en-US" dirty="0" smtClean="0"/>
              <a:t>Data from past projects can also be used to predict needs for future project and set realistic estimates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24912"/>
              </p:ext>
            </p:extLst>
          </p:nvPr>
        </p:nvGraphicFramePr>
        <p:xfrm>
          <a:off x="5468723" y="804909"/>
          <a:ext cx="641191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60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4392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Resource Analysis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00615380"/>
              </p:ext>
            </p:extLst>
          </p:nvPr>
        </p:nvGraphicFramePr>
        <p:xfrm>
          <a:off x="541538" y="1802167"/>
          <a:ext cx="11381173" cy="49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42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88" y="639491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TOPICS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200" name="Content Placeholder 2" descr="Smart Art">
            <a:extLst>
              <a:ext uri="{FF2B5EF4-FFF2-40B4-BE49-F238E27FC236}">
                <a16:creationId xmlns:a16="http://schemas.microsoft.com/office/drawing/2014/main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08571"/>
              </p:ext>
            </p:extLst>
          </p:nvPr>
        </p:nvGraphicFramePr>
        <p:xfrm>
          <a:off x="6781788" y="2118061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9" y="2035036"/>
            <a:ext cx="3485048" cy="6317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imelines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521" y="2929631"/>
            <a:ext cx="2477644" cy="2861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Need to be manageable and include phases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842" y="527955"/>
            <a:ext cx="8012011" cy="58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8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00" y="609600"/>
            <a:ext cx="3706889" cy="18219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Project Budgets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14300" y="2573560"/>
            <a:ext cx="3706889" cy="335968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room for unexpected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Track real-time to catch issues as they arise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Respond promptly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4960938"/>
              </p:ext>
            </p:extLst>
          </p:nvPr>
        </p:nvGraphicFramePr>
        <p:xfrm>
          <a:off x="4521418" y="1407111"/>
          <a:ext cx="7463437" cy="545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51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0340"/>
            <a:ext cx="9148232" cy="6861174"/>
          </a:xfrm>
          <a:prstGeom prst="rect">
            <a:avLst/>
          </a:prstGeom>
        </p:spPr>
      </p:pic>
      <p:sp>
        <p:nvSpPr>
          <p:cNvPr id="70" name="Text Placeholder 2"/>
          <p:cNvSpPr>
            <a:spLocks noGrp="1"/>
          </p:cNvSpPr>
          <p:nvPr>
            <p:ph type="title"/>
          </p:nvPr>
        </p:nvSpPr>
        <p:spPr>
          <a:xfrm>
            <a:off x="9475529" y="618518"/>
            <a:ext cx="2716472" cy="4140094"/>
          </a:xfrm>
        </p:spPr>
        <p:txBody>
          <a:bodyPr>
            <a:normAutofit/>
          </a:bodyPr>
          <a:lstStyle/>
          <a:p>
            <a:r>
              <a:rPr lang="en-US" sz="3200" dirty="0"/>
              <a:t>Project </a:t>
            </a:r>
            <a:r>
              <a:rPr lang="en-US" sz="3200" dirty="0" smtClean="0"/>
              <a:t>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583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Improving on Success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To continue improving review the project after completion:</a:t>
            </a:r>
          </a:p>
          <a:p>
            <a:pPr lvl="1"/>
            <a:r>
              <a:rPr lang="en-US" dirty="0" smtClean="0"/>
              <a:t>What areas worked best?</a:t>
            </a:r>
          </a:p>
          <a:p>
            <a:pPr lvl="1"/>
            <a:r>
              <a:rPr lang="en-US" dirty="0" smtClean="0"/>
              <a:t>What issues were unforeseen?</a:t>
            </a:r>
          </a:p>
          <a:p>
            <a:pPr lvl="1"/>
            <a:r>
              <a:rPr lang="en-US" dirty="0" smtClean="0"/>
              <a:t>Were problems easily addressed?</a:t>
            </a:r>
          </a:p>
          <a:p>
            <a:pPr lvl="1"/>
            <a:r>
              <a:rPr lang="en-US" dirty="0" smtClean="0"/>
              <a:t>Were the buffers sufficient? </a:t>
            </a:r>
          </a:p>
          <a:p>
            <a:pPr lvl="1"/>
            <a:r>
              <a:rPr lang="en-US" dirty="0" smtClean="0"/>
              <a:t>What could be done better next time?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7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623" y="0"/>
            <a:ext cx="102603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5638"/>
            <a:ext cx="2006353" cy="2626724"/>
          </a:xfrm>
        </p:spPr>
        <p:txBody>
          <a:bodyPr anchor="ctr">
            <a:noAutofit/>
          </a:bodyPr>
          <a:lstStyle/>
          <a:p>
            <a:pPr algn="l"/>
            <a:r>
              <a:rPr lang="en-US" dirty="0" smtClean="0"/>
              <a:t>Thank </a:t>
            </a:r>
            <a:r>
              <a:rPr lang="en-US" dirty="0" smtClean="0"/>
              <a:t>you for your participation!</a:t>
            </a:r>
            <a:r>
              <a:rPr lang="en-US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4505" y="4742362"/>
            <a:ext cx="3431477" cy="21156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8" descr="User" title="Icon - Presenter Name">
            <a:extLst>
              <a:ext uri="{FF2B5EF4-FFF2-40B4-BE49-F238E27FC236}">
                <a16:creationId xmlns:a16="http://schemas.microsoft.com/office/drawing/2014/main" id="{0D936581-1C4F-499A-B80F-85EB3B0AD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8187" y="5116944"/>
            <a:ext cx="218900" cy="218900"/>
          </a:xfrm>
          <a:prstGeom prst="rect">
            <a:avLst/>
          </a:prstGeom>
        </p:spPr>
      </p:pic>
      <p:pic>
        <p:nvPicPr>
          <p:cNvPr id="6" name="Graphic 10" descr="Smart Phone" title="Icon - Presenter Phone Number">
            <a:extLst>
              <a:ext uri="{FF2B5EF4-FFF2-40B4-BE49-F238E27FC236}">
                <a16:creationId xmlns:a16="http://schemas.microsoft.com/office/drawing/2014/main" id="{B45A175C-64D2-48F2-AAC2-400B198305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2884" y="5493558"/>
            <a:ext cx="218900" cy="218900"/>
          </a:xfrm>
          <a:prstGeom prst="rect">
            <a:avLst/>
          </a:prstGeom>
        </p:spPr>
      </p:pic>
      <p:pic>
        <p:nvPicPr>
          <p:cNvPr id="7" name="Graphic 9" descr="Envelope" title="Icon Presenter Email">
            <a:extLst>
              <a:ext uri="{FF2B5EF4-FFF2-40B4-BE49-F238E27FC236}">
                <a16:creationId xmlns:a16="http://schemas.microsoft.com/office/drawing/2014/main" id="{0A5A2E66-8294-497F-B1D3-36D2F03C6D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9941" y="5875501"/>
            <a:ext cx="218900" cy="218900"/>
          </a:xfrm>
          <a:prstGeom prst="rect">
            <a:avLst/>
          </a:prstGeom>
        </p:spPr>
      </p:pic>
      <p:pic>
        <p:nvPicPr>
          <p:cNvPr id="8" name="Graphic 16" descr="Link">
            <a:extLst>
              <a:ext uri="{FF2B5EF4-FFF2-40B4-BE49-F238E27FC236}">
                <a16:creationId xmlns:a16="http://schemas.microsoft.com/office/drawing/2014/main" id="{8B0D17A9-1A1F-4E6C-89F3-F8C144A5A8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59941" y="6323272"/>
            <a:ext cx="244786" cy="244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67087" y="5027799"/>
            <a:ext cx="1549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noProof="1"/>
              <a:t>Colleen Kragen</a:t>
            </a:r>
            <a:endParaRPr lang="en-US" sz="1600" noProof="1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403D6EB-3EF0-49B9-B771-0FFC78728737}"/>
              </a:ext>
            </a:extLst>
          </p:cNvPr>
          <p:cNvSpPr txBox="1">
            <a:spLocks/>
          </p:cNvSpPr>
          <p:nvPr/>
        </p:nvSpPr>
        <p:spPr>
          <a:xfrm>
            <a:off x="9104727" y="5478308"/>
            <a:ext cx="2542304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40C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+1 360-515-8225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637AB8-D66B-47E2-8CEB-E8B5D42CE7EC}"/>
              </a:ext>
            </a:extLst>
          </p:cNvPr>
          <p:cNvSpPr txBox="1">
            <a:spLocks/>
          </p:cNvSpPr>
          <p:nvPr/>
        </p:nvSpPr>
        <p:spPr>
          <a:xfrm>
            <a:off x="9144882" y="5858951"/>
            <a:ext cx="2569719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40C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hlinkClick r:id="rId13"/>
              </a:rPr>
              <a:t>ckragen@oesd114.org</a:t>
            </a: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40C8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E734FFE-24D3-4BB4-93BD-AD5CADA3FE64}"/>
              </a:ext>
            </a:extLst>
          </p:cNvPr>
          <p:cNvSpPr txBox="1">
            <a:spLocks/>
          </p:cNvSpPr>
          <p:nvPr/>
        </p:nvSpPr>
        <p:spPr>
          <a:xfrm>
            <a:off x="9144882" y="6319459"/>
            <a:ext cx="2971837" cy="252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40C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hlinkClick r:id="rId14"/>
              </a:rPr>
              <a:t>https://www.oesd114.org/Page/423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1500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Project Management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efinition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41410" y="1908663"/>
            <a:ext cx="4649783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1410" y="2920999"/>
            <a:ext cx="4878391" cy="2717801"/>
          </a:xfrm>
        </p:spPr>
        <p:txBody>
          <a:bodyPr>
            <a:normAutofit/>
          </a:bodyPr>
          <a:lstStyle/>
          <a:p>
            <a:r>
              <a:rPr lang="en-US" dirty="0" smtClean="0"/>
              <a:t>Temporary – a defined beginning and end in time with set scope and resources</a:t>
            </a:r>
          </a:p>
          <a:p>
            <a:r>
              <a:rPr lang="en-US" dirty="0" smtClean="0"/>
              <a:t>Unique – not a routine operation designed to accomplish a singular goal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8" y="1908663"/>
            <a:ext cx="4646602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 Management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0808" y="2920999"/>
            <a:ext cx="4875210" cy="2717801"/>
          </a:xfrm>
        </p:spPr>
        <p:txBody>
          <a:bodyPr/>
          <a:lstStyle/>
          <a:p>
            <a:r>
              <a:rPr lang="en-US" dirty="0" smtClean="0"/>
              <a:t>The application of knowledge, skills, tools, and techniques to meet the project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6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Advantages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Applying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anagement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Operations &amp; Maintenance </a:t>
            </a:r>
            <a:endParaRPr lang="en-US" dirty="0" smtClean="0"/>
          </a:p>
          <a:p>
            <a:r>
              <a:rPr lang="en-US" dirty="0" smtClean="0"/>
              <a:t>Setting expectations for supervisors and workers</a:t>
            </a:r>
          </a:p>
          <a:p>
            <a:r>
              <a:rPr lang="en-US" dirty="0" smtClean="0"/>
              <a:t>Records retention and compliance</a:t>
            </a:r>
          </a:p>
          <a:p>
            <a:r>
              <a:rPr lang="en-US" dirty="0" smtClean="0"/>
              <a:t>More accurate estimates on future projects</a:t>
            </a:r>
          </a:p>
          <a:p>
            <a:r>
              <a:rPr lang="en-US" dirty="0" smtClean="0"/>
              <a:t>Support for more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022833"/>
              </p:ext>
            </p:extLst>
          </p:nvPr>
        </p:nvGraphicFramePr>
        <p:xfrm>
          <a:off x="5711246" y="674687"/>
          <a:ext cx="5600700" cy="511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74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237" y="1438102"/>
            <a:ext cx="3131128" cy="40316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10 areas of knowledge necessary for project management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9065121"/>
              </p:ext>
            </p:extLst>
          </p:nvPr>
        </p:nvGraphicFramePr>
        <p:xfrm>
          <a:off x="91439" y="199506"/>
          <a:ext cx="9135688" cy="6542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09308" y="2905298"/>
            <a:ext cx="1687483" cy="947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4653050" y="906088"/>
            <a:ext cx="8312" cy="199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37265" y="1429789"/>
            <a:ext cx="789710" cy="1467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55228" y="2593573"/>
            <a:ext cx="1502525" cy="367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</p:cNvCxnSpPr>
          <p:nvPr/>
        </p:nvCxnSpPr>
        <p:spPr>
          <a:xfrm>
            <a:off x="5496791" y="3379124"/>
            <a:ext cx="1469274" cy="71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27668" y="3852949"/>
            <a:ext cx="1189757" cy="1616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61362" y="3844636"/>
            <a:ext cx="0" cy="2207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74721" y="3844636"/>
            <a:ext cx="563187" cy="162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66554" y="3400424"/>
            <a:ext cx="1219893" cy="68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516679" y="2595130"/>
            <a:ext cx="1334193" cy="54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466408" y="1438102"/>
            <a:ext cx="718012" cy="145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6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Common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M</a:t>
            </a:r>
            <a:r>
              <a:rPr lang="en-US" dirty="0" smtClean="0"/>
              <a:t>istakes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According to author Jennifer Schiff at CIO business &amp; technology magazine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90292" y="2384518"/>
            <a:ext cx="2200275" cy="868362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1. Not meeting with the whole team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95109" y="2351088"/>
            <a:ext cx="2486025" cy="960437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2. Not Breaking down the project into pieces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152909" y="2330450"/>
            <a:ext cx="2200275" cy="98107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>
                <a:solidFill>
                  <a:schemeClr val="accent5"/>
                </a:solidFill>
              </a:rPr>
              <a:t>4</a:t>
            </a:r>
            <a:r>
              <a:rPr lang="en-US" dirty="0" smtClean="0">
                <a:solidFill>
                  <a:schemeClr val="accent5"/>
                </a:solidFill>
              </a:rPr>
              <a:t>. Not prioritizing projects/tasks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0292" y="3445784"/>
            <a:ext cx="2200275" cy="1995488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 smtClean="0"/>
              <a:t>Have representatives from each department or shift that will be involved and set goals upfront.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895109" y="3445784"/>
            <a:ext cx="2486025" cy="1995488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 smtClean="0"/>
              <a:t>Larger projects require phases to break the whole thing into manageable smaller pieces.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8273253" y="3445784"/>
            <a:ext cx="2371073" cy="210296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 smtClean="0"/>
              <a:t>There are often concurrent projects and supervisors need to be clear about what the priorities are.</a:t>
            </a:r>
            <a:endParaRPr lang="en-US" sz="1800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8847746" y="2843757"/>
            <a:ext cx="2199664" cy="108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381134" y="2351088"/>
            <a:ext cx="2486025" cy="9604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4"/>
                </a:solidFill>
              </a:rPr>
              <a:t>3</a:t>
            </a:r>
            <a:r>
              <a:rPr lang="en-US" dirty="0" smtClean="0">
                <a:solidFill>
                  <a:schemeClr val="accent4"/>
                </a:solidFill>
              </a:rPr>
              <a:t>. Forget to people manage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5381134" y="3445784"/>
            <a:ext cx="2486025" cy="19954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1800" dirty="0" smtClean="0"/>
              <a:t>While checking in on project schedules and budgets it is important to see how the employees are doing as well.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717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Common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M</a:t>
            </a:r>
            <a:r>
              <a:rPr lang="en-US" dirty="0" smtClean="0"/>
              <a:t>istakes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According to author Jennifer Schiff at CIO business &amp; technology magazine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90292" y="2384518"/>
            <a:ext cx="2200275" cy="868362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. Not regularly communicating with the team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95109" y="2351088"/>
            <a:ext cx="2486025" cy="96043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800" dirty="0">
                <a:solidFill>
                  <a:schemeClr val="accent3"/>
                </a:solidFill>
              </a:rPr>
              <a:t>6</a:t>
            </a:r>
            <a:r>
              <a:rPr lang="en-US" sz="1800" dirty="0" smtClean="0">
                <a:solidFill>
                  <a:schemeClr val="accent3"/>
                </a:solidFill>
              </a:rPr>
              <a:t>. Let changes get out of hand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152909" y="2330450"/>
            <a:ext cx="2200275" cy="98107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8. Failure to adjust course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0292" y="3445784"/>
            <a:ext cx="2200275" cy="1995488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/>
              <a:t>Plans evolve constantly, don’t forget to update the team members or let them know how things are going.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895109" y="3445784"/>
            <a:ext cx="2486025" cy="1995488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/>
              <a:t>As much as plans do evolve use the tools to stay on track, try and minimize changes.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8273253" y="3445784"/>
            <a:ext cx="2371073" cy="210296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1800" dirty="0" smtClean="0"/>
              <a:t>When things go wrong be flexible.</a:t>
            </a:r>
            <a:endParaRPr lang="en-US" sz="1800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8847746" y="2843757"/>
            <a:ext cx="2199664" cy="108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381134" y="2351088"/>
            <a:ext cx="2486025" cy="9604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>
                <a:solidFill>
                  <a:schemeClr val="accent4"/>
                </a:solidFill>
              </a:rPr>
              <a:t>7. Not using a project management software program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5381134" y="3445784"/>
            <a:ext cx="2486025" cy="19954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1800" dirty="0"/>
              <a:t>Software tools and spreadsheets help track change and make adjusted schedules and costs.</a:t>
            </a:r>
          </a:p>
        </p:txBody>
      </p:sp>
    </p:spTree>
    <p:extLst>
      <p:ext uri="{BB962C8B-B14F-4D97-AF65-F5344CB8AC3E}">
        <p14:creationId xmlns:p14="http://schemas.microsoft.com/office/powerpoint/2010/main" val="26630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Project Management Process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graphicFrame>
        <p:nvGraphicFramePr>
          <p:cNvPr id="6" name="Content Placeholder 5" descr="Smart Art">
            <a:extLst>
              <a:ext uri="{FF2B5EF4-FFF2-40B4-BE49-F238E27FC236}">
                <a16:creationId xmlns:a16="http://schemas.microsoft.com/office/drawing/2014/main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61950"/>
              </p:ext>
            </p:extLst>
          </p:nvPr>
        </p:nvGraphicFramePr>
        <p:xfrm>
          <a:off x="248960" y="2185865"/>
          <a:ext cx="11683432" cy="420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7034" y="4499498"/>
            <a:ext cx="10513210" cy="13715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Project Management Process – The </a:t>
            </a:r>
            <a:r>
              <a:rPr lang="en-US" sz="4000" dirty="0"/>
              <a:t>B</a:t>
            </a:r>
            <a:r>
              <a:rPr lang="en-US" sz="4000" dirty="0" smtClean="0"/>
              <a:t>ig </a:t>
            </a:r>
            <a:r>
              <a:rPr lang="en-US" sz="4000" dirty="0"/>
              <a:t>P</a:t>
            </a:r>
            <a:r>
              <a:rPr lang="en-US" sz="4000" dirty="0" smtClean="0"/>
              <a:t>icture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171285" cy="4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B6055E-F2DC-412A-8B07-D3793807DA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F91BB-6045-4869-8145-5C20AAEE9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938410-2173-430A-9B92-20257D39BD88}">
  <ds:schemaRefs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1018</Words>
  <Application>Microsoft Office PowerPoint</Application>
  <PresentationFormat>Widescreen</PresentationFormat>
  <Paragraphs>203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Calisto MT</vt:lpstr>
      <vt:lpstr>Trebuchet MS</vt:lpstr>
      <vt:lpstr>Wingdings 2</vt:lpstr>
      <vt:lpstr>Slate</vt:lpstr>
      <vt:lpstr>Project Management</vt:lpstr>
      <vt:lpstr>TOPICS</vt:lpstr>
      <vt:lpstr>Project Management Definition</vt:lpstr>
      <vt:lpstr>Advantages</vt:lpstr>
      <vt:lpstr>10 areas of knowledge necessary for project management</vt:lpstr>
      <vt:lpstr>8 Common Project Management Mistakes According to author Jennifer Schiff at CIO business &amp; technology magazine</vt:lpstr>
      <vt:lpstr>8 Common Project Management Mistakes According to author Jennifer Schiff at CIO business &amp; technology magazine</vt:lpstr>
      <vt:lpstr>Project Management Process</vt:lpstr>
      <vt:lpstr>PowerPoint Presentation</vt:lpstr>
      <vt:lpstr>Conception</vt:lpstr>
      <vt:lpstr>The Plan</vt:lpstr>
      <vt:lpstr>PowerPoint Presentation</vt:lpstr>
      <vt:lpstr>Execute the Plan</vt:lpstr>
      <vt:lpstr>Monitor the Project</vt:lpstr>
      <vt:lpstr>Close the Project</vt:lpstr>
      <vt:lpstr>Tools for Project Management</vt:lpstr>
      <vt:lpstr>Buffers &amp; Backups </vt:lpstr>
      <vt:lpstr>Worker Hours</vt:lpstr>
      <vt:lpstr>Resource Analysis</vt:lpstr>
      <vt:lpstr>Timelines</vt:lpstr>
      <vt:lpstr>Project Budgets</vt:lpstr>
      <vt:lpstr>Project Review</vt:lpstr>
      <vt:lpstr>Improving on Success</vt:lpstr>
      <vt:lpstr>Thank you for your participation!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2019-06-27T15:58:23Z</dcterms:created>
  <dcterms:modified xsi:type="dcterms:W3CDTF">2019-12-30T23:21:58Z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